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92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3" r:id="rId18"/>
    <p:sldId id="295" r:id="rId19"/>
    <p:sldId id="296" r:id="rId20"/>
    <p:sldId id="2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5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3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1ADAA-1074-42E6-9DAD-D33F2FECAAA2}" type="datetimeFigureOut">
              <a:rPr lang="en-GB" smtClean="0"/>
              <a:t>17/09/2020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8AC5A-1075-46B4-8FF2-34BD498C62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36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1B190-6F43-434A-9E46-4599B08FE9F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75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E40F80C-6C2E-451A-BCA6-96174E7154EE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A3B8DDE-D532-4C18-A64E-EA7B84038A8A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4E91F11-CDBA-4627-8B3C-08210FF06A25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A00AA08-84B7-4D3C-8B80-5E5614D9C9A6}" type="datetime1">
              <a:rPr lang="en-US" smtClean="0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012EEE-DEC5-42FC-87A9-D5C9B990D545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54F40E2-429B-4D5B-8394-3DE0D7135A6A}" type="datetime1">
              <a:rPr lang="en-US" smtClean="0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0B035ED-5D6C-4684-9BC8-9F947791A73F}" type="datetime1">
              <a:rPr lang="en-US" smtClean="0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821DA0D-6E3B-4126-BA76-B714B5DF97FD}" type="datetime1">
              <a:rPr lang="en-US" smtClean="0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ECC00668-53F7-44AF-8A10-8C404F68C692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D74E29A-096E-44BA-8549-3F91E2595782}" type="datetime1">
              <a:rPr lang="en-US" smtClean="0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British Council 2014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221A3DF-D304-4730-8955-192CB340F7DE}"/>
              </a:ext>
            </a:extLst>
          </p:cNvPr>
          <p:cNvSpPr/>
          <p:nvPr userDrawn="1"/>
        </p:nvSpPr>
        <p:spPr>
          <a:xfrm>
            <a:off x="0" y="6147054"/>
            <a:ext cx="12192000" cy="710946"/>
          </a:xfrm>
          <a:prstGeom prst="rect">
            <a:avLst/>
          </a:prstGeom>
          <a:solidFill>
            <a:srgbClr val="FBF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Image 8">
            <a:extLst>
              <a:ext uri="{FF2B5EF4-FFF2-40B4-BE49-F238E27FC236}">
                <a16:creationId xmlns:a16="http://schemas.microsoft.com/office/drawing/2014/main" id="{2155D43B-7698-43FA-8036-F77B08B18B0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651" y="6270743"/>
            <a:ext cx="1049691" cy="4635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B6569FE-DE8F-4306-B654-E0130C541336}"/>
              </a:ext>
            </a:extLst>
          </p:cNvPr>
          <p:cNvSpPr txBox="1"/>
          <p:nvPr userDrawn="1"/>
        </p:nvSpPr>
        <p:spPr>
          <a:xfrm>
            <a:off x="6781800" y="6302472"/>
            <a:ext cx="53466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95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Bell Educational Trust 2020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95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resource was originally developed by L. Webster and has been adapted by EAL Nexus.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waves-foam-spray-water-sea-blue-2769735/" TargetMode="External"/><Relationship Id="rId13" Type="http://schemas.openxmlformats.org/officeDocument/2006/relationships/hyperlink" Target="https://pixabay.com/en/crab-crustacean-sea-ocean-water-79156/" TargetMode="External"/><Relationship Id="rId3" Type="http://schemas.openxmlformats.org/officeDocument/2006/relationships/hyperlink" Target="https://www.flickr.com/photos/foilman/6977728792" TargetMode="External"/><Relationship Id="rId7" Type="http://schemas.openxmlformats.org/officeDocument/2006/relationships/hyperlink" Target="https://pixabay.com/en/boat-small-boat-tender-faro-olhao-1785895/" TargetMode="External"/><Relationship Id="rId12" Type="http://schemas.openxmlformats.org/officeDocument/2006/relationships/hyperlink" Target="https://commons.wikimedia.org/wiki/File:Frisbee-forehand-top.jpg" TargetMode="External"/><Relationship Id="rId2" Type="http://schemas.openxmlformats.org/officeDocument/2006/relationships/hyperlink" Target="https://www.pexels.com/photo/food-ice-cream-ice-cream-cone-8374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maxpixel.freegreatpicture.com/Play-Rocket-Ice-Lolly-1429151" TargetMode="External"/><Relationship Id="rId11" Type="http://schemas.openxmlformats.org/officeDocument/2006/relationships/hyperlink" Target="https://pixabay.com/en/volleyball-sport-team-sport-2639700/" TargetMode="External"/><Relationship Id="rId5" Type="http://schemas.openxmlformats.org/officeDocument/2006/relationships/hyperlink" Target="https://pixabay.com/en/deckchairs-sea-beach-seaside-355596/" TargetMode="External"/><Relationship Id="rId15" Type="http://schemas.openxmlformats.org/officeDocument/2006/relationships/hyperlink" Target="https://pixabay.com/en/rocks-stones-pebbles-nature-691717/" TargetMode="External"/><Relationship Id="rId10" Type="http://schemas.openxmlformats.org/officeDocument/2006/relationships/hyperlink" Target="https://www.goodfreephotos.com/vector-images/fish-and-chips-vector-clipart.png.php" TargetMode="External"/><Relationship Id="rId4" Type="http://schemas.openxmlformats.org/officeDocument/2006/relationships/hyperlink" Target="https://pixabay.com/en/sea-shells-shell-beach-shell-1886613/" TargetMode="External"/><Relationship Id="rId9" Type="http://schemas.openxmlformats.org/officeDocument/2006/relationships/hyperlink" Target="https://pixnio.com/fauna-animals/birds/seagull-bird-pictures/seagulls-at-ocean-beach" TargetMode="External"/><Relationship Id="rId14" Type="http://schemas.openxmlformats.org/officeDocument/2006/relationships/hyperlink" Target="https://pixabay.com/en/fishing-nets-crabbing-youth-boy-60142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>
          <a:xfrm>
            <a:off x="9111073" y="2295338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317651-85A9-4884-9F17-48A0A0892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191815"/>
              </p:ext>
            </p:extLst>
          </p:nvPr>
        </p:nvGraphicFramePr>
        <p:xfrm>
          <a:off x="2663541" y="2057400"/>
          <a:ext cx="6864917" cy="2999021"/>
        </p:xfrm>
        <a:graphic>
          <a:graphicData uri="http://schemas.openxmlformats.org/drawingml/2006/table">
            <a:tbl>
              <a:tblPr firstRow="1" bandRow="1"/>
              <a:tblGrid>
                <a:gridCol w="2089681">
                  <a:extLst>
                    <a:ext uri="{9D8B030D-6E8A-4147-A177-3AD203B41FA5}">
                      <a16:colId xmlns:a16="http://schemas.microsoft.com/office/drawing/2014/main" val="1286923087"/>
                    </a:ext>
                  </a:extLst>
                </a:gridCol>
                <a:gridCol w="4775236">
                  <a:extLst>
                    <a:ext uri="{9D8B030D-6E8A-4147-A177-3AD203B41FA5}">
                      <a16:colId xmlns:a16="http://schemas.microsoft.com/office/drawing/2014/main" val="1646777964"/>
                    </a:ext>
                  </a:extLst>
                </a:gridCol>
              </a:tblGrid>
              <a:tr h="67634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At the seaside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84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89100"/>
                  </a:ext>
                </a:extLst>
              </a:tr>
              <a:tr h="580670">
                <a:tc gridSpan="2">
                  <a:txBody>
                    <a:bodyPr/>
                    <a:lstStyle/>
                    <a:p>
                      <a:r>
                        <a:rPr lang="en-GB" sz="2400" b="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Flashcards</a:t>
                      </a:r>
                      <a:endParaRPr lang="en-GB" sz="24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010815"/>
                  </a:ext>
                </a:extLst>
              </a:tr>
              <a:tr h="580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Subject(s):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Geography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30116"/>
                  </a:ext>
                </a:extLst>
              </a:tr>
              <a:tr h="580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Key Stage:</a:t>
                      </a:r>
                      <a:endParaRPr lang="en-GB" sz="2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KS1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631289"/>
                  </a:ext>
                </a:extLst>
              </a:tr>
              <a:tr h="5806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kern="120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Topic:</a:t>
                      </a:r>
                      <a:endParaRPr lang="en-GB" sz="240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Seaside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2611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EA57138-3AA7-44F2-BC36-07A3129CD236}"/>
              </a:ext>
            </a:extLst>
          </p:cNvPr>
          <p:cNvSpPr txBox="1"/>
          <p:nvPr/>
        </p:nvSpPr>
        <p:spPr>
          <a:xfrm>
            <a:off x="609600" y="609600"/>
            <a:ext cx="60512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EAL Nexus Resource</a:t>
            </a:r>
          </a:p>
        </p:txBody>
      </p:sp>
    </p:spTree>
    <p:extLst>
      <p:ext uri="{BB962C8B-B14F-4D97-AF65-F5344CB8AC3E}">
        <p14:creationId xmlns:p14="http://schemas.microsoft.com/office/powerpoint/2010/main" val="3562178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2238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some fish and chips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56" y="1366838"/>
            <a:ext cx="8116888" cy="50292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8088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33600" y="76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a ball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86649"/>
            <a:ext cx="8153400" cy="54356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0302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a frisbee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7519987" cy="5145087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562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a crab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66800"/>
            <a:ext cx="8432800" cy="54102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8869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62400" y="5721658"/>
            <a:ext cx="3962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a fishing net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228600"/>
            <a:ext cx="7315200" cy="54102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462662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67522" y="2159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latin typeface="Century Gothic"/>
                <a:cs typeface="Century Gothic"/>
              </a:rPr>
              <a:t>some pebbles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146175"/>
            <a:ext cx="7391400" cy="5495925"/>
          </a:xfrm>
          <a:prstGeom prst="rect">
            <a:avLst/>
          </a:prstGeom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2231686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93725"/>
            <a:ext cx="92202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7200" dirty="0">
                <a:latin typeface="Comic Sans MS" panose="030F0702030302020204" pitchFamily="66" charset="0"/>
                <a:cs typeface="Century Gothic"/>
              </a:rPr>
              <a:t>Things I will see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EE56156-2D61-4C55-8C20-AB06E9AA4FAE}"/>
              </a:ext>
            </a:extLst>
          </p:cNvPr>
          <p:cNvSpPr txBox="1">
            <a:spLocks/>
          </p:cNvSpPr>
          <p:nvPr/>
        </p:nvSpPr>
        <p:spPr>
          <a:xfrm>
            <a:off x="1404078" y="2758191"/>
            <a:ext cx="922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>
                <a:latin typeface="Comic Sans MS" panose="030F0702030302020204" pitchFamily="66" charset="0"/>
                <a:cs typeface="Century Gothic"/>
              </a:rPr>
              <a:t>Things I will eat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8F0E818-77ED-46B2-866C-87752FDE3909}"/>
              </a:ext>
            </a:extLst>
          </p:cNvPr>
          <p:cNvSpPr txBox="1">
            <a:spLocks/>
          </p:cNvSpPr>
          <p:nvPr/>
        </p:nvSpPr>
        <p:spPr>
          <a:xfrm>
            <a:off x="1436557" y="4923020"/>
            <a:ext cx="9220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latin typeface="Comic Sans MS" panose="030F0702030302020204" pitchFamily="66" charset="0"/>
                <a:cs typeface="Century Gothic"/>
              </a:rPr>
              <a:t>Things I </a:t>
            </a:r>
            <a:r>
              <a:rPr lang="en-US" sz="6000" dirty="0">
                <a:latin typeface="Comic Sans MS" panose="030F0702030302020204" pitchFamily="66" charset="0"/>
                <a:cs typeface="Century Gothic"/>
              </a:rPr>
              <a:t>will</a:t>
            </a:r>
            <a:r>
              <a:rPr lang="en-US" sz="6600" dirty="0">
                <a:latin typeface="Comic Sans MS" panose="030F0702030302020204" pitchFamily="66" charset="0"/>
                <a:cs typeface="Century Gothic"/>
              </a:rPr>
              <a:t> play with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4D8F37D-27BA-4CB1-96CA-B6BA8DB40C02}"/>
              </a:ext>
            </a:extLst>
          </p:cNvPr>
          <p:cNvCxnSpPr/>
          <p:nvPr/>
        </p:nvCxnSpPr>
        <p:spPr>
          <a:xfrm>
            <a:off x="1524000" y="227350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DAA668A-1978-4767-A68E-534708F06B38}"/>
              </a:ext>
            </a:extLst>
          </p:cNvPr>
          <p:cNvCxnSpPr/>
          <p:nvPr/>
        </p:nvCxnSpPr>
        <p:spPr>
          <a:xfrm>
            <a:off x="1524000" y="454701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658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dirty="0"/>
              <a:t>Image attributions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28800" y="685801"/>
            <a:ext cx="85344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Ice cream: </a:t>
            </a:r>
            <a:r>
              <a:rPr lang="en-GB" sz="1400" dirty="0">
                <a:solidFill>
                  <a:srgbClr val="49586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https://www.pexels.com/photo/food-ice-cream-ice-cream-cone-8374/</a:t>
            </a:r>
            <a:r>
              <a:rPr lang="en-GB" sz="1400" dirty="0">
                <a:solidFill>
                  <a:srgbClr val="495868"/>
                </a:solidFill>
              </a:rPr>
              <a:t> by </a:t>
            </a:r>
            <a:r>
              <a:rPr lang="en-GB" sz="1400" dirty="0" err="1">
                <a:solidFill>
                  <a:srgbClr val="495868"/>
                </a:solidFill>
              </a:rPr>
              <a:t>Tookapic</a:t>
            </a:r>
            <a:r>
              <a:rPr lang="en-GB" sz="1400" dirty="0">
                <a:solidFill>
                  <a:srgbClr val="495868"/>
                </a:solidFill>
              </a:rPr>
              <a:t>, CCO, no attribution required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Bucket and spade: </a:t>
            </a:r>
            <a:r>
              <a:rPr lang="en-GB" sz="1400" dirty="0">
                <a:solidFill>
                  <a:srgbClr val="49586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https://www.flickr.com/photos/foilman/6977728792</a:t>
            </a:r>
            <a:r>
              <a:rPr lang="en-GB" sz="1400" dirty="0">
                <a:solidFill>
                  <a:srgbClr val="495868"/>
                </a:solidFill>
              </a:rPr>
              <a:t> by Henry Burrows, CCO via </a:t>
            </a:r>
            <a:r>
              <a:rPr lang="en-GB" sz="1400" dirty="0" err="1">
                <a:solidFill>
                  <a:srgbClr val="495868"/>
                </a:solidFill>
              </a:rPr>
              <a:t>Flikr</a:t>
            </a:r>
            <a:r>
              <a:rPr lang="en-GB" sz="1400" dirty="0">
                <a:solidFill>
                  <a:srgbClr val="495868"/>
                </a:solidFill>
              </a:rPr>
              <a:t>, with permission to use if attributed.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Seashells: </a:t>
            </a:r>
            <a:r>
              <a:rPr lang="en-GB" sz="1400" dirty="0">
                <a:solidFill>
                  <a:srgbClr val="49586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https://pixabay.com/en/sea-shells-shell-beach-shell-1886613/</a:t>
            </a:r>
            <a:r>
              <a:rPr lang="en-GB" sz="1400" dirty="0">
                <a:solidFill>
                  <a:srgbClr val="495868"/>
                </a:solidFill>
              </a:rPr>
              <a:t> by paulbr75, CCO via </a:t>
            </a:r>
            <a:r>
              <a:rPr lang="en-GB" sz="1400" dirty="0" err="1">
                <a:solidFill>
                  <a:srgbClr val="495868"/>
                </a:solidFill>
              </a:rPr>
              <a:t>Pixabay</a:t>
            </a:r>
            <a:r>
              <a:rPr lang="en-GB" sz="1400" dirty="0">
                <a:solidFill>
                  <a:srgbClr val="495868"/>
                </a:solidFill>
              </a:rPr>
              <a:t>, no attribution required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Deckchairs: </a:t>
            </a:r>
            <a:r>
              <a:rPr lang="en-GB" sz="1400" dirty="0">
                <a:solidFill>
                  <a:srgbClr val="49586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https://pixabay.com/en/deckchairs-sea-beach-seaside-355596/</a:t>
            </a:r>
            <a:r>
              <a:rPr lang="en-GB" sz="1400" dirty="0">
                <a:solidFill>
                  <a:srgbClr val="495868"/>
                </a:solidFill>
              </a:rPr>
              <a:t> by </a:t>
            </a:r>
            <a:r>
              <a:rPr lang="en-GB" sz="1400" dirty="0" err="1">
                <a:solidFill>
                  <a:srgbClr val="495868"/>
                </a:solidFill>
              </a:rPr>
              <a:t>Stevbidmead</a:t>
            </a:r>
            <a:r>
              <a:rPr lang="en-GB" sz="1400" dirty="0">
                <a:solidFill>
                  <a:srgbClr val="495868"/>
                </a:solidFill>
              </a:rPr>
              <a:t>, CCO via </a:t>
            </a:r>
            <a:r>
              <a:rPr lang="en-GB" sz="1400" dirty="0" err="1">
                <a:solidFill>
                  <a:srgbClr val="495868"/>
                </a:solidFill>
              </a:rPr>
              <a:t>Pixabay</a:t>
            </a:r>
            <a:r>
              <a:rPr lang="en-GB" sz="1400" dirty="0">
                <a:solidFill>
                  <a:srgbClr val="495868"/>
                </a:solidFill>
              </a:rPr>
              <a:t>, no attribution required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Ice lolly: </a:t>
            </a:r>
            <a:r>
              <a:rPr lang="en-GB" sz="1400" dirty="0">
                <a:solidFill>
                  <a:srgbClr val="495868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http://maxpixel.freegreatpicture.com/Play-Rocket-Ice-Lolly-1429151</a:t>
            </a:r>
            <a:r>
              <a:rPr lang="en-GB" sz="1400" dirty="0">
                <a:solidFill>
                  <a:srgbClr val="495868"/>
                </a:solidFill>
              </a:rPr>
              <a:t>  by Max Pixel, CCO, public domain.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Boat: </a:t>
            </a:r>
            <a:r>
              <a:rPr lang="en-GB" sz="1400" dirty="0">
                <a:solidFill>
                  <a:srgbClr val="495868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https://pixabay.com/en/boat-small-boat-tender-faro-olhao-1785895/</a:t>
            </a:r>
            <a:r>
              <a:rPr lang="en-GB" sz="1400" dirty="0">
                <a:solidFill>
                  <a:srgbClr val="495868"/>
                </a:solidFill>
              </a:rPr>
              <a:t> by </a:t>
            </a:r>
            <a:r>
              <a:rPr lang="en-GB" sz="1400" dirty="0" err="1">
                <a:solidFill>
                  <a:srgbClr val="495868"/>
                </a:solidFill>
              </a:rPr>
              <a:t>Realme</a:t>
            </a:r>
            <a:r>
              <a:rPr lang="en-GB" sz="1400" dirty="0">
                <a:solidFill>
                  <a:srgbClr val="495868"/>
                </a:solidFill>
              </a:rPr>
              <a:t>, CCO via </a:t>
            </a:r>
            <a:r>
              <a:rPr lang="en-GB" sz="1400" dirty="0" err="1">
                <a:solidFill>
                  <a:srgbClr val="495868"/>
                </a:solidFill>
              </a:rPr>
              <a:t>Pixabay</a:t>
            </a:r>
            <a:r>
              <a:rPr lang="en-GB" sz="1400" dirty="0">
                <a:solidFill>
                  <a:srgbClr val="495868"/>
                </a:solidFill>
              </a:rPr>
              <a:t>, no attribution required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Waves: </a:t>
            </a:r>
            <a:r>
              <a:rPr lang="en-GB" sz="1400" dirty="0">
                <a:solidFill>
                  <a:srgbClr val="495868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https://pixabay.com/en/waves-foam-spray-water-sea-blue-2769735/</a:t>
            </a:r>
            <a:r>
              <a:rPr lang="en-GB" sz="1400" dirty="0">
                <a:solidFill>
                  <a:srgbClr val="495868"/>
                </a:solidFill>
              </a:rPr>
              <a:t> by </a:t>
            </a:r>
            <a:r>
              <a:rPr lang="en-GB" sz="1400" dirty="0" err="1">
                <a:solidFill>
                  <a:srgbClr val="495868"/>
                </a:solidFill>
              </a:rPr>
              <a:t>demitrisvetsikas</a:t>
            </a:r>
            <a:r>
              <a:rPr lang="en-GB" sz="1400" dirty="0">
                <a:solidFill>
                  <a:srgbClr val="495868"/>
                </a:solidFill>
              </a:rPr>
              <a:t>, CCO via </a:t>
            </a:r>
            <a:r>
              <a:rPr lang="en-GB" sz="1400" dirty="0" err="1">
                <a:solidFill>
                  <a:srgbClr val="495868"/>
                </a:solidFill>
              </a:rPr>
              <a:t>Pixabay</a:t>
            </a:r>
            <a:r>
              <a:rPr lang="en-GB" sz="1400" dirty="0">
                <a:solidFill>
                  <a:srgbClr val="495868"/>
                </a:solidFill>
              </a:rPr>
              <a:t>, no attribution required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Seagulls: </a:t>
            </a:r>
            <a:r>
              <a:rPr lang="en-GB" sz="1400" dirty="0">
                <a:solidFill>
                  <a:srgbClr val="495868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https://pixnio.com/fauna-animals/birds/seagull-bird-pictures/seagulls-at-ocean-beach</a:t>
            </a:r>
            <a:r>
              <a:rPr lang="en-GB" sz="1400" dirty="0">
                <a:solidFill>
                  <a:srgbClr val="495868"/>
                </a:solidFill>
              </a:rPr>
              <a:t> by Jon Sullivan, CCO via </a:t>
            </a:r>
            <a:r>
              <a:rPr lang="en-GB" sz="1400" dirty="0" err="1">
                <a:solidFill>
                  <a:srgbClr val="495868"/>
                </a:solidFill>
              </a:rPr>
              <a:t>Pixnio</a:t>
            </a:r>
            <a:r>
              <a:rPr lang="en-GB" sz="1400" dirty="0">
                <a:solidFill>
                  <a:srgbClr val="495868"/>
                </a:solidFill>
              </a:rPr>
              <a:t>. Public domain.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Fish and chips: </a:t>
            </a:r>
            <a:r>
              <a:rPr lang="en-GB" sz="1400" dirty="0">
                <a:solidFill>
                  <a:srgbClr val="49586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https://www.goodfreephotos.com/vector-images/fish-and-chips-vector-clipart.png.php</a:t>
            </a:r>
            <a:r>
              <a:rPr lang="en-GB" sz="1400" dirty="0">
                <a:solidFill>
                  <a:srgbClr val="495868"/>
                </a:solidFill>
              </a:rPr>
              <a:t> by Firkin, CCO in public domain.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Ball: </a:t>
            </a:r>
            <a:r>
              <a:rPr lang="en-GB" sz="1400" dirty="0">
                <a:solidFill>
                  <a:srgbClr val="495868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https://pixabay.com/en/volleyball-sport-team-sport-2639700/</a:t>
            </a:r>
            <a:r>
              <a:rPr lang="en-GB" sz="1400" dirty="0">
                <a:solidFill>
                  <a:srgbClr val="495868"/>
                </a:solidFill>
              </a:rPr>
              <a:t> by </a:t>
            </a:r>
            <a:r>
              <a:rPr lang="en-GB" sz="1400" dirty="0" err="1">
                <a:solidFill>
                  <a:srgbClr val="495868"/>
                </a:solidFill>
              </a:rPr>
              <a:t>wolfganggerth</a:t>
            </a:r>
            <a:r>
              <a:rPr lang="en-GB" sz="1400" dirty="0">
                <a:solidFill>
                  <a:srgbClr val="495868"/>
                </a:solidFill>
              </a:rPr>
              <a:t> CCO via </a:t>
            </a:r>
            <a:r>
              <a:rPr lang="en-GB" sz="1400" dirty="0" err="1">
                <a:solidFill>
                  <a:srgbClr val="495868"/>
                </a:solidFill>
              </a:rPr>
              <a:t>Pixabay</a:t>
            </a:r>
            <a:r>
              <a:rPr lang="en-GB" sz="1400" dirty="0">
                <a:solidFill>
                  <a:srgbClr val="495868"/>
                </a:solidFill>
              </a:rPr>
              <a:t>, no attribution required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Frisbee: </a:t>
            </a:r>
            <a:r>
              <a:rPr lang="en-GB" sz="1400" dirty="0">
                <a:solidFill>
                  <a:srgbClr val="495868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https://commons.wikimedia.org/wiki/File:Frisbee-forehand-top.jpg</a:t>
            </a:r>
            <a:r>
              <a:rPr lang="en-GB" sz="1400" dirty="0">
                <a:solidFill>
                  <a:srgbClr val="495868"/>
                </a:solidFill>
              </a:rPr>
              <a:t> by Jot Powers, CCO, with permission to re-use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Crab: </a:t>
            </a:r>
            <a:r>
              <a:rPr lang="en-GB" sz="1400" dirty="0">
                <a:solidFill>
                  <a:srgbClr val="495868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https://pixabay.com/en/crab-crustacean-sea-ocean-water-79156/</a:t>
            </a:r>
            <a:r>
              <a:rPr lang="en-GB" sz="1400" dirty="0">
                <a:solidFill>
                  <a:srgbClr val="495868"/>
                </a:solidFill>
              </a:rPr>
              <a:t> by 12019, CCO via </a:t>
            </a:r>
            <a:r>
              <a:rPr lang="en-GB" sz="1400" dirty="0" err="1">
                <a:solidFill>
                  <a:srgbClr val="495868"/>
                </a:solidFill>
              </a:rPr>
              <a:t>Pixabay</a:t>
            </a:r>
            <a:r>
              <a:rPr lang="en-GB" sz="1400" dirty="0">
                <a:solidFill>
                  <a:srgbClr val="495868"/>
                </a:solidFill>
              </a:rPr>
              <a:t>, no attribution required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Fishing net: </a:t>
            </a:r>
            <a:r>
              <a:rPr lang="en-GB" sz="1400" dirty="0">
                <a:solidFill>
                  <a:srgbClr val="495868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https://pixabay.com/en/fishing-nets-crabbing-youth-boy-60142/</a:t>
            </a:r>
            <a:r>
              <a:rPr lang="en-GB" sz="1400" dirty="0">
                <a:solidFill>
                  <a:srgbClr val="495868"/>
                </a:solidFill>
              </a:rPr>
              <a:t> by </a:t>
            </a:r>
            <a:r>
              <a:rPr lang="en-GB" sz="1400" dirty="0" err="1">
                <a:solidFill>
                  <a:srgbClr val="495868"/>
                </a:solidFill>
              </a:rPr>
              <a:t>JamesDeMers</a:t>
            </a:r>
            <a:r>
              <a:rPr lang="en-GB" sz="1400" dirty="0">
                <a:solidFill>
                  <a:srgbClr val="495868"/>
                </a:solidFill>
              </a:rPr>
              <a:t>, CCO via </a:t>
            </a:r>
            <a:r>
              <a:rPr lang="en-GB" sz="1400" dirty="0" err="1">
                <a:solidFill>
                  <a:srgbClr val="495868"/>
                </a:solidFill>
              </a:rPr>
              <a:t>Pixabay</a:t>
            </a:r>
            <a:r>
              <a:rPr lang="en-GB" sz="1400" dirty="0">
                <a:solidFill>
                  <a:srgbClr val="495868"/>
                </a:solidFill>
              </a:rPr>
              <a:t>, no attribution required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Pebbles: </a:t>
            </a:r>
            <a:r>
              <a:rPr lang="en-GB" sz="1400" dirty="0">
                <a:solidFill>
                  <a:srgbClr val="495868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https://pixabay.com/en/rocks-stones-pebbles-nature-691717/</a:t>
            </a:r>
            <a:r>
              <a:rPr lang="en-GB" sz="1400" dirty="0">
                <a:solidFill>
                  <a:srgbClr val="495868"/>
                </a:solidFill>
              </a:rPr>
              <a:t> By Free-photos </a:t>
            </a:r>
            <a:r>
              <a:rPr lang="en-GB" sz="1400" dirty="0" err="1">
                <a:solidFill>
                  <a:srgbClr val="495868"/>
                </a:solidFill>
              </a:rPr>
              <a:t>Cco</a:t>
            </a:r>
            <a:r>
              <a:rPr lang="en-GB" sz="1400" dirty="0">
                <a:solidFill>
                  <a:srgbClr val="495868"/>
                </a:solidFill>
              </a:rPr>
              <a:t> via </a:t>
            </a:r>
            <a:r>
              <a:rPr lang="en-GB" sz="1400" dirty="0" err="1">
                <a:solidFill>
                  <a:srgbClr val="495868"/>
                </a:solidFill>
              </a:rPr>
              <a:t>Pixabay</a:t>
            </a:r>
            <a:r>
              <a:rPr lang="en-GB" sz="1400" dirty="0">
                <a:solidFill>
                  <a:srgbClr val="495868"/>
                </a:solidFill>
              </a:rPr>
              <a:t> no attribution required</a:t>
            </a:r>
          </a:p>
          <a:p>
            <a:endParaRPr lang="en-GB" sz="1400" dirty="0">
              <a:solidFill>
                <a:srgbClr val="495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4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86200" y="5842432"/>
            <a:ext cx="3962400" cy="11430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an ice cream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2" t="1" r="18809" b="1423"/>
          <a:stretch/>
        </p:blipFill>
        <p:spPr>
          <a:xfrm>
            <a:off x="3200400" y="303213"/>
            <a:ext cx="5181600" cy="551656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569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71109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a bucket and spade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56" y="1375129"/>
            <a:ext cx="7812088" cy="5211762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1523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20714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some seashells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475" y="1143000"/>
            <a:ext cx="8147050" cy="54102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517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43199" y="5830888"/>
            <a:ext cx="6705600" cy="102711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some deckchairs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887" y="298882"/>
            <a:ext cx="8150225" cy="5449888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069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14512" y="76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an ice </a:t>
            </a:r>
            <a:r>
              <a:rPr lang="en-US" sz="5400" dirty="0" err="1">
                <a:latin typeface="Comic Sans MS" panose="030F0702030302020204" pitchFamily="66" charset="0"/>
              </a:rPr>
              <a:t>lolly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38" b="3910"/>
          <a:stretch/>
        </p:blipFill>
        <p:spPr>
          <a:xfrm>
            <a:off x="2667000" y="1066800"/>
            <a:ext cx="6524625" cy="5489575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448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a boat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66800"/>
            <a:ext cx="7251700" cy="5438775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27419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3810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the waves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4" r="14868" b="2561"/>
          <a:stretch/>
        </p:blipFill>
        <p:spPr>
          <a:xfrm>
            <a:off x="1828800" y="1828800"/>
            <a:ext cx="8770937" cy="39624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4351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03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5400" dirty="0">
                <a:latin typeface="Comic Sans MS" panose="030F0702030302020204" pitchFamily="66" charset="0"/>
              </a:rPr>
              <a:t>the seagulls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862" y="1319567"/>
            <a:ext cx="7026275" cy="5272087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4654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5d5c0a-9d43-46dd-a4e2-972a2d50c77d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1754FB93645040BEBD8AFF5BDC94BC" ma:contentTypeVersion="13" ma:contentTypeDescription="Create a new document." ma:contentTypeScope="" ma:versionID="58a24453322ae88476aedb22c6685fd8">
  <xsd:schema xmlns:xsd="http://www.w3.org/2001/XMLSchema" xmlns:xs="http://www.w3.org/2001/XMLSchema" xmlns:p="http://schemas.microsoft.com/office/2006/metadata/properties" xmlns:ns2="325d5c0a-9d43-46dd-a4e2-972a2d50c77d" xmlns:ns3="adbec1e1-ae46-4d6d-86d1-8e04af356027" targetNamespace="http://schemas.microsoft.com/office/2006/metadata/properties" ma:root="true" ma:fieldsID="bc140ab51121b359e04a77e7e74ee692" ns2:_="" ns3:_="">
    <xsd:import namespace="325d5c0a-9d43-46dd-a4e2-972a2d50c77d"/>
    <xsd:import namespace="adbec1e1-ae46-4d6d-86d1-8e04af3560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d5c0a-9d43-46dd-a4e2-972a2d50c7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57ce94e-d1ff-47ca-a80f-b8a22fd3bc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ec1e1-ae46-4d6d-86d1-8e04af35602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EABC8B3-D694-4C4A-831C-87E1DAC6699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46E5F5D-5DCD-4253-91F1-1C2185E3783B}"/>
</file>

<file path=customXml/itemProps3.xml><?xml version="1.0" encoding="utf-8"?>
<ds:datastoreItem xmlns:ds="http://schemas.openxmlformats.org/officeDocument/2006/customXml" ds:itemID="{2FC20C64-FC40-4DB4-8B30-3F4F8C74E5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400</Words>
  <Application>Microsoft Office PowerPoint</Application>
  <PresentationFormat>Widescreen</PresentationFormat>
  <Paragraphs>42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Comic Sans MS</vt:lpstr>
      <vt:lpstr>Office Theme</vt:lpstr>
      <vt:lpstr>PowerPoint Presentation</vt:lpstr>
      <vt:lpstr>an ice cream</vt:lpstr>
      <vt:lpstr>a bucket and spade</vt:lpstr>
      <vt:lpstr>some seashells</vt:lpstr>
      <vt:lpstr>some deckchairs</vt:lpstr>
      <vt:lpstr>an ice lolly</vt:lpstr>
      <vt:lpstr>a boat</vt:lpstr>
      <vt:lpstr>the waves</vt:lpstr>
      <vt:lpstr>the seagulls</vt:lpstr>
      <vt:lpstr>some fish and chips</vt:lpstr>
      <vt:lpstr>a ball</vt:lpstr>
      <vt:lpstr>a frisbee</vt:lpstr>
      <vt:lpstr>a crab</vt:lpstr>
      <vt:lpstr>a fishing net</vt:lpstr>
      <vt:lpstr>some pebbles</vt:lpstr>
      <vt:lpstr>Things I will see</vt:lpstr>
      <vt:lpstr>Image attributions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Ruth (EAL Nexus Co-ordinator (Website and Resources))</dc:creator>
  <cp:lastModifiedBy>Jack Radford</cp:lastModifiedBy>
  <cp:revision>52</cp:revision>
  <dcterms:created xsi:type="dcterms:W3CDTF">2006-08-16T00:00:00Z</dcterms:created>
  <dcterms:modified xsi:type="dcterms:W3CDTF">2020-09-17T22:17:14Z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0x0101000A1754FB93645040BEBD8AFF5BDC94BC</vt:lpwstr>
  </property>
</Properties>
</file>