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92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8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ED7E-820B-43CC-B9F2-351ED0BCF469}" v="155" dt="2019-06-25T08:38:07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ADAA-1074-42E6-9DAD-D33F2FECAAA2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AC5A-1075-46B4-8FF2-34BD498C62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F80C-6C2E-451A-BCA6-96174E7154EE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8DDE-D532-4C18-A64E-EA7B84038A8A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1F11-CDBA-4627-8B3C-08210FF06A25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544" y="6021288"/>
            <a:ext cx="3066912" cy="5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4AC5-4D95-CE4C-B523-5098A1A6105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7EA-5389-C843-A55C-5AC7CEA933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205" y="6309321"/>
            <a:ext cx="2218195" cy="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A08-84B7-4D3C-8B80-5E5614D9C9A6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27A8-4037-44A8-A0F8-0D6C473722EA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2EEE-DEC5-42FC-87A9-D5C9B990D545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0E2-429B-4D5B-8394-3DE0D7135A6A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35ED-5D6C-4684-9BC8-9F947791A73F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A0D-6E3B-4126-BA76-B714B5DF97FD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0668-53F7-44AF-8A10-8C404F68C692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29A-096E-44BA-8549-3F91E2595782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37C4-C799-46C6-AA35-7CC6E6F6FA73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4AC5-4D95-CE4C-B523-5098A1A6105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E7EA-5389-C843-A55C-5AC7CEA9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raph.org.uk/profile/2044" TargetMode="External"/><Relationship Id="rId3" Type="http://schemas.openxmlformats.org/officeDocument/2006/relationships/hyperlink" Target="https://www.geograph.org.uk/profile/5089" TargetMode="External"/><Relationship Id="rId7" Type="http://schemas.openxmlformats.org/officeDocument/2006/relationships/hyperlink" Target="http://www.geograph.org.uk/photo/45067" TargetMode="External"/><Relationship Id="rId2" Type="http://schemas.openxmlformats.org/officeDocument/2006/relationships/hyperlink" Target="http://www.geograph.org.uk/photo/529676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eograph.org.uk/profile/10354" TargetMode="External"/><Relationship Id="rId5" Type="http://schemas.openxmlformats.org/officeDocument/2006/relationships/hyperlink" Target="http://www.geograph.org.uk/photo/5110017" TargetMode="External"/><Relationship Id="rId4" Type="http://schemas.openxmlformats.org/officeDocument/2006/relationships/hyperlink" Target="http://creativecommons.org/licenses/by/2.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rocks-stones-pebbles-nature-691717/" TargetMode="External"/><Relationship Id="rId3" Type="http://schemas.openxmlformats.org/officeDocument/2006/relationships/hyperlink" Target="https://pixabay.com/users/dimitrisvetsikas1969-1857980/" TargetMode="External"/><Relationship Id="rId7" Type="http://schemas.openxmlformats.org/officeDocument/2006/relationships/hyperlink" Target="http://creativecommons.org/licenses/by/2.0" TargetMode="External"/><Relationship Id="rId2" Type="http://schemas.openxmlformats.org/officeDocument/2006/relationships/hyperlink" Target="https://pixabay.com/en/sand-waves-beach-dunes-2050026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User:BaldBoris" TargetMode="External"/><Relationship Id="rId11" Type="http://schemas.openxmlformats.org/officeDocument/2006/relationships/hyperlink" Target="https://pixabay.com/users/kalhh-86169/" TargetMode="External"/><Relationship Id="rId5" Type="http://schemas.openxmlformats.org/officeDocument/2006/relationships/hyperlink" Target="https://commons.wikimedia.org/wiki/File:Brighton_Pier_at_dusk.jpg" TargetMode="External"/><Relationship Id="rId10" Type="http://schemas.openxmlformats.org/officeDocument/2006/relationships/hyperlink" Target="https://pixabay.com/p-1227177/?no_redirect" TargetMode="External"/><Relationship Id="rId4" Type="http://schemas.openxmlformats.org/officeDocument/2006/relationships/hyperlink" Target="https://pixabay.com/service/license/" TargetMode="External"/><Relationship Id="rId9" Type="http://schemas.openxmlformats.org/officeDocument/2006/relationships/hyperlink" Target="https://pixabay.com/users/free-photos-24238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DFF21F-F22B-435E-9A4D-0901E01A40BA}"/>
              </a:ext>
            </a:extLst>
          </p:cNvPr>
          <p:cNvSpPr txBox="1"/>
          <p:nvPr/>
        </p:nvSpPr>
        <p:spPr>
          <a:xfrm>
            <a:off x="609600" y="609600"/>
            <a:ext cx="605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A79FCE-C08A-4A7A-A815-0EE02C5B6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01991"/>
              </p:ext>
            </p:extLst>
          </p:nvPr>
        </p:nvGraphicFramePr>
        <p:xfrm>
          <a:off x="2663541" y="2057400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Coastal towns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Flashcards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Subject(s):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Stage: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Coastal towns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11E74D6-8D9A-4D2E-B31A-EF58C1A9B07C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8">
            <a:extLst>
              <a:ext uri="{FF2B5EF4-FFF2-40B4-BE49-F238E27FC236}">
                <a16:creationId xmlns:a16="http://schemas.microsoft.com/office/drawing/2014/main" id="{AF2A47FC-6F86-46F3-8DAC-CDF4B064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42" y="6270743"/>
            <a:ext cx="1049691" cy="463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8EB84A-6759-4E7C-85A6-4234E1888660}"/>
              </a:ext>
            </a:extLst>
          </p:cNvPr>
          <p:cNvSpPr txBox="1"/>
          <p:nvPr/>
        </p:nvSpPr>
        <p:spPr>
          <a:xfrm>
            <a:off x="8001000" y="6248400"/>
            <a:ext cx="4127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originally developed by L. Webster and has been adapted for EAL Nexus.</a:t>
            </a:r>
          </a:p>
        </p:txBody>
      </p:sp>
    </p:spTree>
    <p:extLst>
      <p:ext uri="{BB962C8B-B14F-4D97-AF65-F5344CB8AC3E}">
        <p14:creationId xmlns:p14="http://schemas.microsoft.com/office/powerpoint/2010/main" val="92077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A4225B-0F34-4B48-BE2A-5B1DBC16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1533"/>
            <a:ext cx="8229600" cy="34605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Image attributions</a:t>
            </a: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E3271-738B-4D50-ACED-35CE2381F61A}"/>
              </a:ext>
            </a:extLst>
          </p:cNvPr>
          <p:cNvSpPr txBox="1">
            <a:spLocks/>
          </p:cNvSpPr>
          <p:nvPr/>
        </p:nvSpPr>
        <p:spPr>
          <a:xfrm>
            <a:off x="1991544" y="743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– Images in this resource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478C2-02DA-44A8-9130-6AEEA41E517A}"/>
              </a:ext>
            </a:extLst>
          </p:cNvPr>
          <p:cNvSpPr txBox="1"/>
          <p:nvPr/>
        </p:nvSpPr>
        <p:spPr>
          <a:xfrm>
            <a:off x="1975132" y="1189814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Harbour</a:t>
            </a:r>
          </a:p>
          <a:p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Brixham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Harbour From the base of New Pier (left), looking across to King's Quay and the Custom House.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http://www.geograph.org.uk/photo/5296766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Derek Harper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https://www.geograph.org.uk/profile/5089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http://creativecommons.org/licenses/by/2.0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Deck chairs at Seaford Beach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chairs at Seaford Beach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http://www.geograph.org.uk/photo/5110017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Oast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 Archive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https://www.geograph.org.uk/profile/10354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http://creativecommons.org/licenses/by/2.0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Bempton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Cliffs</a:t>
            </a:r>
          </a:p>
          <a:p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Bempton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Cliffs. Tide retreating, approx. 3 hrs to low tide.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http://www.geograph.org.uk/photo/45067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Tony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https://www.geograph.org.uk/profile/2044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BY-SA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http://creativecommons.org/licenses/by/2.0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9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sand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28" y="990600"/>
            <a:ext cx="8195072" cy="5463382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a pier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14" y="1143000"/>
            <a:ext cx="8223175" cy="5486400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1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pebbles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62929"/>
            <a:ext cx="7391400" cy="5497354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44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a lighthouse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085058"/>
            <a:ext cx="7603669" cy="5544343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498" y="3751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a </a:t>
            </a:r>
            <a:r>
              <a:rPr lang="en-US" dirty="0" err="1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harbour</a:t>
            </a:r>
            <a:endParaRPr lang="en-US" dirty="0">
              <a:solidFill>
                <a:srgbClr val="495868"/>
              </a:solidFill>
              <a:latin typeface="Comic Sans MS" panose="030F0702030302020204" pitchFamily="66" charset="0"/>
              <a:cs typeface="Century Gothic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015326"/>
            <a:ext cx="7660997" cy="5614075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44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a beach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2" y="1066800"/>
            <a:ext cx="8229600" cy="5490686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37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95868"/>
                </a:solidFill>
                <a:latin typeface="Comic Sans MS" panose="030F0702030302020204" pitchFamily="66" charset="0"/>
                <a:cs typeface="Century Gothic"/>
              </a:rPr>
              <a:t>cliffs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990600"/>
            <a:ext cx="7530905" cy="5648180"/>
          </a:xfr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A4225B-0F34-4B48-BE2A-5B1DBC16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1533"/>
            <a:ext cx="8229600" cy="34605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Image attributions</a:t>
            </a:r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E3271-738B-4D50-ACED-35CE2381F61A}"/>
              </a:ext>
            </a:extLst>
          </p:cNvPr>
          <p:cNvSpPr txBox="1">
            <a:spLocks/>
          </p:cNvSpPr>
          <p:nvPr/>
        </p:nvSpPr>
        <p:spPr>
          <a:xfrm>
            <a:off x="1991544" y="743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– Images in this resource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478C2-02DA-44A8-9130-6AEEA41E517A}"/>
              </a:ext>
            </a:extLst>
          </p:cNvPr>
          <p:cNvSpPr txBox="1"/>
          <p:nvPr/>
        </p:nvSpPr>
        <p:spPr>
          <a:xfrm>
            <a:off x="1970856" y="557598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1.Sand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Waves Beach Dunes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https://pixabay.com/en/sand-waves-beach-dunes-2050026/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Dmitrisvetsikas1969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https://pixabay.com/users/dimitrisvetsikas1969-1857980/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Licence.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https://pixabay.com/service/license/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Pier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clear evening. Used a Hitech 0.9 Hard GND to hold back the Pier lights.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https://commons.wikimedia.org/wiki/File:Brighton_Pier_at_dusk.jpg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hozinja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https://commons.wikimedia.org/wiki/User:BaldBoris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CC BY 2.0 License.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http://creativecommons.org/licenses/by/2.0</a:t>
            </a:r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Pebbles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 Stones Pebbles Nature Tranquil Meditation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https://pixabay.com/en/rocks-stones-pebbles-nature-691717/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Free-photos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https://pixabay.com/users/free-photos-242387/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Licence.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https://pixabay.com/service/license/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1400" dirty="0">
              <a:solidFill>
                <a:srgbClr val="495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Lighthouse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Lighthouse Ocean Sea Red White Architecture Light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https://pixabay.com/p-1227177/?no_redirect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Kalhh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https://pixabay.com/users/kalhh-86169/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under </a:t>
            </a:r>
            <a:r>
              <a:rPr lang="en-GB" sz="14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Licence. For more information see 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https://pixabay.com/service/license/</a:t>
            </a:r>
            <a:r>
              <a:rPr lang="en-GB" sz="14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68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5d5c0a-9d43-46dd-a4e2-972a2d50c77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754FB93645040BEBD8AFF5BDC94BC" ma:contentTypeVersion="13" ma:contentTypeDescription="Create a new document." ma:contentTypeScope="" ma:versionID="58a24453322ae88476aedb22c6685fd8">
  <xsd:schema xmlns:xsd="http://www.w3.org/2001/XMLSchema" xmlns:xs="http://www.w3.org/2001/XMLSchema" xmlns:p="http://schemas.microsoft.com/office/2006/metadata/properties" xmlns:ns2="325d5c0a-9d43-46dd-a4e2-972a2d50c77d" xmlns:ns3="adbec1e1-ae46-4d6d-86d1-8e04af356027" targetNamespace="http://schemas.microsoft.com/office/2006/metadata/properties" ma:root="true" ma:fieldsID="bc140ab51121b359e04a77e7e74ee692" ns2:_="" ns3:_="">
    <xsd:import namespace="325d5c0a-9d43-46dd-a4e2-972a2d50c77d"/>
    <xsd:import namespace="adbec1e1-ae46-4d6d-86d1-8e04af356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5c0a-9d43-46dd-a4e2-972a2d50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57ce94e-d1ff-47ca-a80f-b8a22fd3b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c1e1-ae46-4d6d-86d1-8e04af356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69562-30ED-4774-9F3E-BA1DFEA59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67D16-C082-4D25-A59C-E632BB2C8304}">
  <ds:schemaRefs>
    <ds:schemaRef ds:uri="b2c946c3-8e5b-4521-8aeb-9c6698d0bc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792f64d-3483-4bfd-a8dd-90820385f9c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654ED1-8B34-407D-9499-32EB0C1B0C56}"/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506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1_Office Theme</vt:lpstr>
      <vt:lpstr>PowerPoint Presentation</vt:lpstr>
      <vt:lpstr>sand</vt:lpstr>
      <vt:lpstr>a pier</vt:lpstr>
      <vt:lpstr>pebbles</vt:lpstr>
      <vt:lpstr>a lighthouse</vt:lpstr>
      <vt:lpstr>a harbour</vt:lpstr>
      <vt:lpstr>a beach</vt:lpstr>
      <vt:lpstr>cliffs</vt:lpstr>
      <vt:lpstr>Image attributions</vt:lpstr>
      <vt:lpstr>Image 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Ruth (EAL Nexus Co-ordinator (Website and Resources))</dc:creator>
  <cp:lastModifiedBy>Jack Radford</cp:lastModifiedBy>
  <cp:revision>41</cp:revision>
  <dcterms:created xsi:type="dcterms:W3CDTF">2014-08-15T17:24:39Z</dcterms:created>
  <dcterms:modified xsi:type="dcterms:W3CDTF">2020-09-22T17:21:15Z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0x0101000A1754FB93645040BEBD8AFF5BDC94BC</vt:lpwstr>
  </property>
</Properties>
</file>