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98" r:id="rId6"/>
    <p:sldId id="280" r:id="rId7"/>
    <p:sldId id="289" r:id="rId8"/>
    <p:sldId id="292" r:id="rId9"/>
    <p:sldId id="295" r:id="rId10"/>
    <p:sldId id="290" r:id="rId11"/>
    <p:sldId id="281" r:id="rId12"/>
    <p:sldId id="293" r:id="rId13"/>
    <p:sldId id="291" r:id="rId14"/>
    <p:sldId id="282" r:id="rId15"/>
    <p:sldId id="294" r:id="rId16"/>
    <p:sldId id="268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BFE71-FDA0-46E8-9E7D-7D0E538A5D92}" v="944" dt="2019-06-25T08:38:38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ADAA-1074-42E6-9DAD-D33F2FECAAA2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AC5A-1075-46B4-8FF2-34BD498C62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F80C-6C2E-451A-BCA6-96174E7154EE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8DDE-D532-4C18-A64E-EA7B84038A8A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1F11-CDBA-4627-8B3C-08210FF06A25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544" y="6021288"/>
            <a:ext cx="3066912" cy="5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4AC5-4D95-CE4C-B523-5098A1A6105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7EA-5389-C843-A55C-5AC7CEA933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205" y="6309321"/>
            <a:ext cx="2218195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8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A08-84B7-4D3C-8B80-5E5614D9C9A6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27A8-4037-44A8-A0F8-0D6C473722EA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2EEE-DEC5-42FC-87A9-D5C9B990D545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0E2-429B-4D5B-8394-3DE0D7135A6A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35ED-5D6C-4684-9BC8-9F947791A73F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A0D-6E3B-4126-BA76-B714B5DF97FD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0668-53F7-44AF-8A10-8C404F68C692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29A-096E-44BA-8549-3F91E2595782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37C4-C799-46C6-AA35-7CC6E6F6FA73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4AC5-4D95-CE4C-B523-5098A1A6105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E7EA-5389-C843-A55C-5AC7CEA9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graph.org.uk/photo/191980" TargetMode="External"/><Relationship Id="rId3" Type="http://schemas.openxmlformats.org/officeDocument/2006/relationships/hyperlink" Target="https://www.geograph.org.uk/profile/12900" TargetMode="External"/><Relationship Id="rId7" Type="http://schemas.openxmlformats.org/officeDocument/2006/relationships/hyperlink" Target="https://pixabay.com/service/license/" TargetMode="External"/><Relationship Id="rId2" Type="http://schemas.openxmlformats.org/officeDocument/2006/relationships/hyperlink" Target="http://www.geograph.org.uk/photo/38432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users/funky-noodle-4623189/" TargetMode="External"/><Relationship Id="rId11" Type="http://schemas.openxmlformats.org/officeDocument/2006/relationships/hyperlink" Target="https://www.geograph.org.uk/profile/4330" TargetMode="External"/><Relationship Id="rId5" Type="http://schemas.openxmlformats.org/officeDocument/2006/relationships/hyperlink" Target="https://pixabay.com/p-2224173/?no_redirect" TargetMode="External"/><Relationship Id="rId10" Type="http://schemas.openxmlformats.org/officeDocument/2006/relationships/hyperlink" Target="http://www.geograph.org.uk/photo/2066383" TargetMode="External"/><Relationship Id="rId4" Type="http://schemas.openxmlformats.org/officeDocument/2006/relationships/hyperlink" Target="https://creativecommons.org/licenses/by-sa/2.0/" TargetMode="External"/><Relationship Id="rId9" Type="http://schemas.openxmlformats.org/officeDocument/2006/relationships/hyperlink" Target="https://www.geograph.org.uk/profile/589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Weymouth_Beach_in_Winter_-_geograph.org.uk_-_1803394.jpg" TargetMode="External"/><Relationship Id="rId3" Type="http://schemas.openxmlformats.org/officeDocument/2006/relationships/hyperlink" Target="https://www.flickr.com/photos/66176388@N00" TargetMode="External"/><Relationship Id="rId7" Type="http://schemas.openxmlformats.org/officeDocument/2006/relationships/hyperlink" Target="https://creativecommons.org/licenses/by-sa/2.0/" TargetMode="External"/><Relationship Id="rId2" Type="http://schemas.openxmlformats.org/officeDocument/2006/relationships/hyperlink" Target="https://commons.wikimedia.org/wiki/File:Hastings,_Sussex,_England-16Dec2009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eograph.org.uk/profile/10354" TargetMode="External"/><Relationship Id="rId5" Type="http://schemas.openxmlformats.org/officeDocument/2006/relationships/hyperlink" Target="http://www.geograph.org.uk/photo/4681542" TargetMode="External"/><Relationship Id="rId4" Type="http://schemas.openxmlformats.org/officeDocument/2006/relationships/hyperlink" Target="https://creativecommons.org/licenses/by/2.0/deed.en" TargetMode="External"/><Relationship Id="rId9" Type="http://schemas.openxmlformats.org/officeDocument/2006/relationships/hyperlink" Target="https://www.geograph.org.uk/profile/3846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rofile/36675" TargetMode="External"/><Relationship Id="rId2" Type="http://schemas.openxmlformats.org/officeDocument/2006/relationships/hyperlink" Target="http://www.geograph.org.uk/photo/296896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eograph.org.uk/profile/39302" TargetMode="External"/><Relationship Id="rId5" Type="http://schemas.openxmlformats.org/officeDocument/2006/relationships/hyperlink" Target="http://www.geograph.org.uk/photo/4607114" TargetMode="External"/><Relationship Id="rId4" Type="http://schemas.openxmlformats.org/officeDocument/2006/relationships/hyperlink" Target="https://creativecommons.org/licenses/by-sa/2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7708B9-3246-4E50-A69B-78F658EB3562}"/>
              </a:ext>
            </a:extLst>
          </p:cNvPr>
          <p:cNvSpPr txBox="1"/>
          <p:nvPr/>
        </p:nvSpPr>
        <p:spPr>
          <a:xfrm>
            <a:off x="609600" y="609600"/>
            <a:ext cx="605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F34AD2-8306-48A6-8D1E-F61F19504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01344"/>
              </p:ext>
            </p:extLst>
          </p:nvPr>
        </p:nvGraphicFramePr>
        <p:xfrm>
          <a:off x="2663541" y="2057400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Coastal towns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Pictures of coastal towns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Subject(s):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Stage: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Coastal towns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9935410-AD07-4063-9C4F-1FB91D033ECD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8">
            <a:extLst>
              <a:ext uri="{FF2B5EF4-FFF2-40B4-BE49-F238E27FC236}">
                <a16:creationId xmlns:a16="http://schemas.microsoft.com/office/drawing/2014/main" id="{CB7A5F9E-25F4-49CD-94F4-A7D152DF2D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42" y="6270743"/>
            <a:ext cx="1049691" cy="463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4897B6-6998-46CC-B244-7DA533BDC464}"/>
              </a:ext>
            </a:extLst>
          </p:cNvPr>
          <p:cNvSpPr txBox="1"/>
          <p:nvPr/>
        </p:nvSpPr>
        <p:spPr>
          <a:xfrm>
            <a:off x="8001000" y="6248400"/>
            <a:ext cx="4127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originally developed by L. Webster and has been adapted for EAL Nexus.</a:t>
            </a:r>
          </a:p>
        </p:txBody>
      </p:sp>
    </p:spTree>
    <p:extLst>
      <p:ext uri="{BB962C8B-B14F-4D97-AF65-F5344CB8AC3E}">
        <p14:creationId xmlns:p14="http://schemas.microsoft.com/office/powerpoint/2010/main" val="184441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1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Weymouth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98" y="1162929"/>
            <a:ext cx="7329805" cy="5497354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1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Weymouth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341940"/>
            <a:ext cx="7391400" cy="5139332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0099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A4225B-0F34-4B48-BE2A-5B1DBC1699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544" y="61533"/>
            <a:ext cx="8229600" cy="34605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Image attributions</a:t>
            </a: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E3271-738B-4D50-ACED-35CE2381F61A}"/>
              </a:ext>
            </a:extLst>
          </p:cNvPr>
          <p:cNvSpPr txBox="1">
            <a:spLocks/>
          </p:cNvSpPr>
          <p:nvPr/>
        </p:nvSpPr>
        <p:spPr>
          <a:xfrm>
            <a:off x="1991544" y="743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– Images in this resource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478C2-02DA-44A8-9130-6AEEA41E517A}"/>
              </a:ext>
            </a:extLst>
          </p:cNvPr>
          <p:cNvSpPr txBox="1"/>
          <p:nvPr/>
        </p:nvSpPr>
        <p:spPr>
          <a:xfrm>
            <a:off x="1970856" y="557598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1400" kern="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Scarborough South Bay from the Esplanade</a:t>
            </a:r>
          </a:p>
          <a:p>
            <a:pPr lvl="0">
              <a:defRPr/>
            </a:pPr>
            <a:r>
              <a:rPr lang="en-GB" sz="1400" kern="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Scarborough South Bay from the Esplanade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http://www.geograph.org.uk/photo/384321</a:t>
            </a: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Sheila Tarleton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https://www.geograph.org.uk/profile/12900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Scarborough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Scarborough Seaside Sea Resort England Yorkshire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https://pixabay.com/p-2224173/?no_redirect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funky-noodle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https://pixabay.com/users/funky-noodle-4623189/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https://pixabay.com/service/license/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Scarborough Lighthouse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Scarborough Lighthouse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http://www.geograph.org.uk/photo/191980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Scott Robinson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https://www.geograph.org.uk/profile/5892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Old Pier, Scarborough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Pier, Scarborough. The piers are a pleasurable walk, but do make sure you have children under control as there are no railings and it's a long drop into the water. A view of the Amusement Park and former Toll House.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http://www.geograph.org.uk/photo/2066383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Dave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Hitchborne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https://www.geograph.org.uk/profile/4330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8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A4225B-0F34-4B48-BE2A-5B1DBC1699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544" y="61533"/>
            <a:ext cx="8229600" cy="34605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Image attributions</a:t>
            </a: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E3271-738B-4D50-ACED-35CE2381F61A}"/>
              </a:ext>
            </a:extLst>
          </p:cNvPr>
          <p:cNvSpPr txBox="1">
            <a:spLocks/>
          </p:cNvSpPr>
          <p:nvPr/>
        </p:nvSpPr>
        <p:spPr>
          <a:xfrm>
            <a:off x="1991544" y="743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– Images in this resource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478C2-02DA-44A8-9130-6AEEA41E517A}"/>
              </a:ext>
            </a:extLst>
          </p:cNvPr>
          <p:cNvSpPr txBox="1"/>
          <p:nvPr/>
        </p:nvSpPr>
        <p:spPr>
          <a:xfrm>
            <a:off x="1970856" y="557597"/>
            <a:ext cx="8229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kern="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Hastings, Sussex, England</a:t>
            </a:r>
          </a:p>
          <a:p>
            <a:pPr lvl="0">
              <a:defRPr/>
            </a:pPr>
            <a:r>
              <a:rPr lang="en-GB" sz="1400" kern="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Hastings, Sussex, England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https://commons.wikimedia.org/wiki/File:Hastings,_Sussex,_England-16Dec2009.jpg</a:t>
            </a: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Mark Robinson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https://www.flickr.com/photos/66176388@N00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 2.0 License. For more information see: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https://creativecommons.org/licenses/by/2.0/deed.en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New café, Hastings Pier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café, Hastings Pier. Work continues on the pier restoration. The only remaining building before the fire has been restored and converted to a café.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http://www.geograph.org.uk/photo/4681542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Oast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 Archive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https://www.geograph.org.uk/profile/10354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Weymouth Beach in Winter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Weymouth Beach in Winter Showing Gloucester Lodge prominently.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https://commons.wikimedia.org/wiki/File:Weymouth_Beach_in_Winter_-_geograph.org.uk_-_1803394.jpg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Ivan Hall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https://www.geograph.org.uk/profile/38466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8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A4225B-0F34-4B48-BE2A-5B1DBC1699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544" y="61533"/>
            <a:ext cx="8229600" cy="34605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Image attributions</a:t>
            </a: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E3271-738B-4D50-ACED-35CE2381F61A}"/>
              </a:ext>
            </a:extLst>
          </p:cNvPr>
          <p:cNvSpPr txBox="1">
            <a:spLocks/>
          </p:cNvSpPr>
          <p:nvPr/>
        </p:nvSpPr>
        <p:spPr>
          <a:xfrm>
            <a:off x="1991544" y="743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– Images in this resource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478C2-02DA-44A8-9130-6AEEA41E517A}"/>
              </a:ext>
            </a:extLst>
          </p:cNvPr>
          <p:cNvSpPr txBox="1"/>
          <p:nvPr/>
        </p:nvSpPr>
        <p:spPr>
          <a:xfrm>
            <a:off x="1970856" y="557598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kern="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Weymouth Beach</a:t>
            </a:r>
          </a:p>
          <a:p>
            <a:pPr lvl="0">
              <a:defRPr/>
            </a:pPr>
            <a:r>
              <a:rPr lang="en-GB" sz="1400" kern="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Weymouth Beach. Viewed from near the Royal Hotel looking south towards the pier and harbour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http://www.geograph.org.uk/photo/2968961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Paul Gillett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https://www.geograph.org.uk/profile/36675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Weymouth Pleasure Pier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Weymouth Pleasure Pier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http://www.geograph.org.uk/photo/4607114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Jaggery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https://www.geograph.org.uk/profile/39302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https://creativecommons.org/licenses/by-sa/2.0/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0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Scarborough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96" y="1176998"/>
            <a:ext cx="8412009" cy="4731755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Scarborough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28" y="1007674"/>
            <a:ext cx="8195072" cy="5429235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4103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Scarborough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10" y="990600"/>
            <a:ext cx="7284509" cy="5463382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2269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Scarborough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10" y="990601"/>
            <a:ext cx="7284509" cy="5463381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9065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Hastings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4" y="1146855"/>
            <a:ext cx="8223175" cy="5478690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718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Hastings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19" y="1143000"/>
            <a:ext cx="8203962" cy="5486400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Hastings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00" y="1143000"/>
            <a:ext cx="7315200" cy="5486400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138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1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Weymouth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98" y="1162929"/>
            <a:ext cx="7329805" cy="5497354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758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5d5c0a-9d43-46dd-a4e2-972a2d50c7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754FB93645040BEBD8AFF5BDC94BC" ma:contentTypeVersion="13" ma:contentTypeDescription="Create a new document." ma:contentTypeScope="" ma:versionID="58a24453322ae88476aedb22c6685fd8">
  <xsd:schema xmlns:xsd="http://www.w3.org/2001/XMLSchema" xmlns:xs="http://www.w3.org/2001/XMLSchema" xmlns:p="http://schemas.microsoft.com/office/2006/metadata/properties" xmlns:ns2="325d5c0a-9d43-46dd-a4e2-972a2d50c77d" xmlns:ns3="adbec1e1-ae46-4d6d-86d1-8e04af356027" targetNamespace="http://schemas.microsoft.com/office/2006/metadata/properties" ma:root="true" ma:fieldsID="bc140ab51121b359e04a77e7e74ee692" ns2:_="" ns3:_="">
    <xsd:import namespace="325d5c0a-9d43-46dd-a4e2-972a2d50c77d"/>
    <xsd:import namespace="adbec1e1-ae46-4d6d-86d1-8e04af356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5c0a-9d43-46dd-a4e2-972a2d50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57ce94e-d1ff-47ca-a80f-b8a22fd3b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c1e1-ae46-4d6d-86d1-8e04af356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EC4C66-0326-437A-81C4-A42B9200C0FF}">
  <ds:schemaRefs>
    <ds:schemaRef ds:uri="http://schemas.microsoft.com/office/2006/documentManagement/types"/>
    <ds:schemaRef ds:uri="b2c946c3-8e5b-4521-8aeb-9c6698d0bcd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792f64d-3483-4bfd-a8dd-90820385f9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3D45ED-FEF9-443A-974D-1E06B3B26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A0BE1A-FB70-4693-BA4F-B53FB5E45C8D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733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1_Office Theme</vt:lpstr>
      <vt:lpstr>PowerPoint Presentation</vt:lpstr>
      <vt:lpstr>Scarborough</vt:lpstr>
      <vt:lpstr>Scarborough</vt:lpstr>
      <vt:lpstr>Scarborough</vt:lpstr>
      <vt:lpstr>Scarborough</vt:lpstr>
      <vt:lpstr>Hastings</vt:lpstr>
      <vt:lpstr>Hastings</vt:lpstr>
      <vt:lpstr>Hastings</vt:lpstr>
      <vt:lpstr>Weymouth</vt:lpstr>
      <vt:lpstr>Weymouth</vt:lpstr>
      <vt:lpstr>Weymouth</vt:lpstr>
      <vt:lpstr>Image attributions</vt:lpstr>
      <vt:lpstr>Image attributions</vt:lpstr>
      <vt:lpstr>Image 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Ruth (EAL Nexus Co-ordinator (Website and Resources))</dc:creator>
  <cp:lastModifiedBy>Jack Radford</cp:lastModifiedBy>
  <cp:revision>45</cp:revision>
  <dcterms:created xsi:type="dcterms:W3CDTF">2014-08-15T17:24:39Z</dcterms:created>
  <dcterms:modified xsi:type="dcterms:W3CDTF">2020-09-22T17:19:42Z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0x0101000A1754FB93645040BEBD8AFF5BDC94BC</vt:lpwstr>
  </property>
</Properties>
</file>