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handoutMasterIdLst>
    <p:handoutMasterId r:id="rId6"/>
  </p:handoutMasterIdLst>
  <p:sldIdLst>
    <p:sldId id="2597" r:id="rId2"/>
    <p:sldId id="2598" r:id="rId3"/>
    <p:sldId id="259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4084"/>
    <a:srgbClr val="FFFFFF"/>
    <a:srgbClr val="E99719"/>
    <a:srgbClr val="5DAAB0"/>
    <a:srgbClr val="3B7579"/>
    <a:srgbClr val="AAD3D6"/>
    <a:srgbClr val="418287"/>
    <a:srgbClr val="DFE3E9"/>
    <a:srgbClr val="1F1F26"/>
    <a:srgbClr val="D6DB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5280" autoAdjust="0"/>
  </p:normalViewPr>
  <p:slideViewPr>
    <p:cSldViewPr snapToGrid="0" snapToObjects="1" showGuides="1">
      <p:cViewPr varScale="1">
        <p:scale>
          <a:sx n="50" d="100"/>
          <a:sy n="50" d="100"/>
        </p:scale>
        <p:origin x="1577" y="655"/>
      </p:cViewPr>
      <p:guideLst>
        <p:guide pos="3840"/>
        <p:guide orient="horz" pos="2160"/>
      </p:guideLst>
    </p:cSldViewPr>
  </p:slideViewPr>
  <p:outlineViewPr>
    <p:cViewPr>
      <p:scale>
        <a:sx n="33" d="100"/>
        <a:sy n="33" d="100"/>
      </p:scale>
      <p:origin x="0" y="-44142"/>
    </p:cViewPr>
  </p:outlineViewPr>
  <p:notesTextViewPr>
    <p:cViewPr>
      <p:scale>
        <a:sx n="1" d="1"/>
        <a:sy n="1" d="1"/>
      </p:scale>
      <p:origin x="0" y="0"/>
    </p:cViewPr>
  </p:notesTextViewPr>
  <p:sorterViewPr>
    <p:cViewPr>
      <p:scale>
        <a:sx n="66" d="100"/>
        <a:sy n="66" d="100"/>
      </p:scale>
      <p:origin x="0" y="-5136"/>
    </p:cViewPr>
  </p:sorterViewPr>
  <p:notesViewPr>
    <p:cSldViewPr snapToGrid="0" snapToObjects="1">
      <p:cViewPr varScale="1">
        <p:scale>
          <a:sx n="60" d="100"/>
          <a:sy n="60" d="100"/>
        </p:scale>
        <p:origin x="3187"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018837-64B5-4E20-83A5-89B993CB3C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9C2A4FB-A56B-4413-A08B-0E9894B98B4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48B25D-8766-427E-8C9E-4845048D8DFC}" type="datetimeFigureOut">
              <a:rPr lang="en-US" smtClean="0"/>
              <a:t>3/3/2025</a:t>
            </a:fld>
            <a:endParaRPr lang="en-US" dirty="0"/>
          </a:p>
        </p:txBody>
      </p:sp>
      <p:sp>
        <p:nvSpPr>
          <p:cNvPr id="4" name="Footer Placeholder 3">
            <a:extLst>
              <a:ext uri="{FF2B5EF4-FFF2-40B4-BE49-F238E27FC236}">
                <a16:creationId xmlns:a16="http://schemas.microsoft.com/office/drawing/2014/main" id="{A3977F36-950D-4655-BC4A-F80BE1DBF7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56C246FD-229D-4B04-9855-212AD8D784A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A8A28B-0568-4092-BB1A-13C9B073E3A0}" type="slidenum">
              <a:rPr lang="en-US" smtClean="0"/>
              <a:t>‹#›</a:t>
            </a:fld>
            <a:endParaRPr lang="en-US" dirty="0"/>
          </a:p>
        </p:txBody>
      </p:sp>
    </p:spTree>
    <p:extLst>
      <p:ext uri="{BB962C8B-B14F-4D97-AF65-F5344CB8AC3E}">
        <p14:creationId xmlns:p14="http://schemas.microsoft.com/office/powerpoint/2010/main" val="16405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6F439B-391B-4B41-826A-951FCF412C34}" type="datetimeFigureOut">
              <a:rPr lang="en-US" smtClean="0"/>
              <a:t>3/3/2025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FA0038-7055-434C-B6C4-B8C69565C600}" type="slidenum">
              <a:rPr lang="en-US" smtClean="0"/>
              <a:t>‹#›</a:t>
            </a:fld>
            <a:endParaRPr lang="en-US" dirty="0"/>
          </a:p>
        </p:txBody>
      </p:sp>
    </p:spTree>
    <p:extLst>
      <p:ext uri="{BB962C8B-B14F-4D97-AF65-F5344CB8AC3E}">
        <p14:creationId xmlns:p14="http://schemas.microsoft.com/office/powerpoint/2010/main" val="1390864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0" y="4288"/>
            <a:ext cx="12192000" cy="4618512"/>
          </a:xfrm>
          <a:solidFill>
            <a:srgbClr val="FFFFFF"/>
          </a:solidFill>
        </p:spPr>
        <p:txBody>
          <a:bodyPr/>
          <a:lstStyle/>
          <a:p>
            <a:r>
              <a:rPr lang="en-US"/>
              <a:t>Click icon to add picture</a:t>
            </a:r>
            <a:endParaRPr lang="en-US" dirty="0"/>
          </a:p>
        </p:txBody>
      </p:sp>
      <p:sp>
        <p:nvSpPr>
          <p:cNvPr id="2" name="Rectangle 1">
            <a:extLst>
              <a:ext uri="{FF2B5EF4-FFF2-40B4-BE49-F238E27FC236}">
                <a16:creationId xmlns:a16="http://schemas.microsoft.com/office/drawing/2014/main" id="{BB940F57-02B1-4B56-8BA7-24557BFCBB01}"/>
              </a:ext>
            </a:extLst>
          </p:cNvPr>
          <p:cNvSpPr/>
          <p:nvPr userDrawn="1"/>
        </p:nvSpPr>
        <p:spPr>
          <a:xfrm>
            <a:off x="0" y="4622800"/>
            <a:ext cx="12192000" cy="2230912"/>
          </a:xfrm>
          <a:prstGeom prst="rect">
            <a:avLst/>
          </a:prstGeom>
          <a:solidFill>
            <a:srgbClr val="2340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838199" y="5037721"/>
            <a:ext cx="9575801" cy="891250"/>
          </a:xfrm>
        </p:spPr>
        <p:txBody>
          <a:bodyPr anchor="t">
            <a:noAutofit/>
          </a:bodyPr>
          <a:lstStyle>
            <a:lvl1pPr>
              <a:defRPr sz="5000" b="1">
                <a:solidFill>
                  <a:schemeClr val="bg1"/>
                </a:solidFill>
                <a:latin typeface="+mj-lt"/>
              </a:defRPr>
            </a:lvl1pPr>
          </a:lstStyle>
          <a:p>
            <a:r>
              <a:rPr lang="en-US" dirty="0"/>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838200" y="6125744"/>
            <a:ext cx="9575800"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pic>
        <p:nvPicPr>
          <p:cNvPr id="3" name="Picture 2">
            <a:extLst>
              <a:ext uri="{FF2B5EF4-FFF2-40B4-BE49-F238E27FC236}">
                <a16:creationId xmlns:a16="http://schemas.microsoft.com/office/drawing/2014/main" id="{7623E8C9-D373-529E-E955-FA9C3632432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818234" y="4288"/>
            <a:ext cx="8555532" cy="4532201"/>
          </a:xfrm>
          <a:prstGeom prst="rect">
            <a:avLst/>
          </a:prstGeom>
        </p:spPr>
      </p:pic>
    </p:spTree>
    <p:extLst>
      <p:ext uri="{BB962C8B-B14F-4D97-AF65-F5344CB8AC3E}">
        <p14:creationId xmlns:p14="http://schemas.microsoft.com/office/powerpoint/2010/main" val="1399467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lide Divider with Image">
    <p:bg>
      <p:bgPr>
        <a:solidFill>
          <a:schemeClr val="accent1"/>
        </a:solidFill>
        <a:effectLst/>
      </p:bgPr>
    </p:bg>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5"/>
          </p:nvPr>
        </p:nvSpPr>
        <p:spPr>
          <a:xfrm>
            <a:off x="0" y="0"/>
            <a:ext cx="12192000" cy="6853712"/>
          </a:xfrm>
          <a:solidFill>
            <a:schemeClr val="bg1">
              <a:lumMod val="95000"/>
            </a:schemeClr>
          </a:solidFill>
        </p:spPr>
        <p:txBody>
          <a:bodyPr/>
          <a:lstStyle/>
          <a:p>
            <a:r>
              <a:rPr lang="en-US"/>
              <a:t>Click icon to add picture</a:t>
            </a:r>
            <a:endParaRPr lang="en-US" dirty="0"/>
          </a:p>
        </p:txBody>
      </p:sp>
      <p:sp>
        <p:nvSpPr>
          <p:cNvPr id="2" name="Rectangle 1" title="Decorative"/>
          <p:cNvSpPr/>
          <p:nvPr userDrawn="1"/>
        </p:nvSpPr>
        <p:spPr>
          <a:xfrm>
            <a:off x="4769712" y="3138616"/>
            <a:ext cx="7422288" cy="321275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0E919B9B-5D3F-4FF0-A499-8925E9560B94}"/>
              </a:ext>
            </a:extLst>
          </p:cNvPr>
          <p:cNvSpPr>
            <a:spLocks noGrp="1"/>
          </p:cNvSpPr>
          <p:nvPr>
            <p:ph type="title" hasCustomPrompt="1"/>
          </p:nvPr>
        </p:nvSpPr>
        <p:spPr>
          <a:xfrm>
            <a:off x="5114413" y="4304207"/>
            <a:ext cx="6439156" cy="891250"/>
          </a:xfrm>
        </p:spPr>
        <p:txBody>
          <a:bodyPr anchor="t">
            <a:noAutofit/>
          </a:bodyPr>
          <a:lstStyle>
            <a:lvl1pPr>
              <a:defRPr sz="5000" b="1">
                <a:solidFill>
                  <a:schemeClr val="bg1"/>
                </a:solidFill>
                <a:latin typeface="+mj-lt"/>
              </a:defRPr>
            </a:lvl1pPr>
          </a:lstStyle>
          <a:p>
            <a:r>
              <a:rPr lang="en-US" dirty="0"/>
              <a:t>CLICK TO ADD TITLE</a:t>
            </a:r>
          </a:p>
        </p:txBody>
      </p:sp>
      <p:sp>
        <p:nvSpPr>
          <p:cNvPr id="9" name="Text Placeholder 12">
            <a:extLst>
              <a:ext uri="{FF2B5EF4-FFF2-40B4-BE49-F238E27FC236}">
                <a16:creationId xmlns:a16="http://schemas.microsoft.com/office/drawing/2014/main" id="{89A80859-BDA6-44AA-A750-4E06108B9B2B}"/>
              </a:ext>
            </a:extLst>
          </p:cNvPr>
          <p:cNvSpPr>
            <a:spLocks noGrp="1"/>
          </p:cNvSpPr>
          <p:nvPr>
            <p:ph type="body" sz="quarter" idx="14" hasCustomPrompt="1"/>
          </p:nvPr>
        </p:nvSpPr>
        <p:spPr>
          <a:xfrm>
            <a:off x="5114413" y="5505120"/>
            <a:ext cx="6439155"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6" name="Shape 62" title="Decorative">
            <a:extLst>
              <a:ext uri="{FF2B5EF4-FFF2-40B4-BE49-F238E27FC236}">
                <a16:creationId xmlns:a16="http://schemas.microsoft.com/office/drawing/2014/main" id="{E1A23DB6-E067-4A30-8C4B-98B452428518}"/>
              </a:ext>
            </a:extLst>
          </p:cNvPr>
          <p:cNvSpPr/>
          <p:nvPr userDrawn="1"/>
        </p:nvSpPr>
        <p:spPr>
          <a:xfrm rot="16200000" flipV="1">
            <a:off x="6208815" y="4226947"/>
            <a:ext cx="1"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4235650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lide Divider 2">
    <p:bg>
      <p:bgPr>
        <a:solidFill>
          <a:schemeClr val="accent1"/>
        </a:solidFill>
        <a:effectLst/>
      </p:bgPr>
    </p:bg>
    <p:spTree>
      <p:nvGrpSpPr>
        <p:cNvPr id="1" name=""/>
        <p:cNvGrpSpPr/>
        <p:nvPr/>
      </p:nvGrpSpPr>
      <p:grpSpPr>
        <a:xfrm>
          <a:off x="0" y="0"/>
          <a:ext cx="0" cy="0"/>
          <a:chOff x="0" y="0"/>
          <a:chExt cx="0" cy="0"/>
        </a:xfrm>
      </p:grpSpPr>
      <p:sp>
        <p:nvSpPr>
          <p:cNvPr id="6"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5"/>
          </p:nvPr>
        </p:nvSpPr>
        <p:spPr>
          <a:xfrm>
            <a:off x="0" y="0"/>
            <a:ext cx="12192000" cy="6853712"/>
          </a:xfrm>
          <a:solidFill>
            <a:schemeClr val="bg1">
              <a:lumMod val="95000"/>
            </a:schemeClr>
          </a:solidFill>
        </p:spPr>
        <p:txBody>
          <a:bodyPr/>
          <a:lstStyle/>
          <a:p>
            <a:r>
              <a:rPr lang="en-US"/>
              <a:t>Click icon to add picture</a:t>
            </a:r>
            <a:endParaRPr lang="en-US" dirty="0"/>
          </a:p>
        </p:txBody>
      </p:sp>
      <p:sp>
        <p:nvSpPr>
          <p:cNvPr id="2" name="Rectangle 1" title="Decorative"/>
          <p:cNvSpPr/>
          <p:nvPr userDrawn="1"/>
        </p:nvSpPr>
        <p:spPr>
          <a:xfrm>
            <a:off x="0" y="4387695"/>
            <a:ext cx="12192000" cy="2196780"/>
          </a:xfrm>
          <a:prstGeom prst="rect">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0E919B9B-5D3F-4FF0-A499-8925E9560B94}"/>
              </a:ext>
            </a:extLst>
          </p:cNvPr>
          <p:cNvSpPr>
            <a:spLocks noGrp="1"/>
          </p:cNvSpPr>
          <p:nvPr>
            <p:ph type="title" hasCustomPrompt="1"/>
          </p:nvPr>
        </p:nvSpPr>
        <p:spPr>
          <a:xfrm>
            <a:off x="510821" y="4395670"/>
            <a:ext cx="6826342" cy="2188805"/>
          </a:xfrm>
        </p:spPr>
        <p:txBody>
          <a:bodyPr rIns="457200" anchor="ctr">
            <a:noAutofit/>
          </a:bodyPr>
          <a:lstStyle>
            <a:lvl1pPr algn="r">
              <a:defRPr sz="5000" b="1">
                <a:solidFill>
                  <a:schemeClr val="bg1"/>
                </a:solidFill>
                <a:latin typeface="+mj-lt"/>
              </a:defRPr>
            </a:lvl1pPr>
          </a:lstStyle>
          <a:p>
            <a:r>
              <a:rPr lang="en-US" dirty="0"/>
              <a:t>CLICK TO ADD TITLE</a:t>
            </a:r>
          </a:p>
        </p:txBody>
      </p:sp>
      <p:sp>
        <p:nvSpPr>
          <p:cNvPr id="12" name="Text Placeholder 12">
            <a:extLst>
              <a:ext uri="{FF2B5EF4-FFF2-40B4-BE49-F238E27FC236}">
                <a16:creationId xmlns:a16="http://schemas.microsoft.com/office/drawing/2014/main" id="{89A80859-BDA6-44AA-A750-4E06108B9B2B}"/>
              </a:ext>
            </a:extLst>
          </p:cNvPr>
          <p:cNvSpPr>
            <a:spLocks noGrp="1"/>
          </p:cNvSpPr>
          <p:nvPr>
            <p:ph type="body" sz="quarter" idx="14" hasCustomPrompt="1"/>
          </p:nvPr>
        </p:nvSpPr>
        <p:spPr>
          <a:xfrm>
            <a:off x="7337164" y="4387695"/>
            <a:ext cx="4527458" cy="2196780"/>
          </a:xfrm>
          <a:noFill/>
        </p:spPr>
        <p:txBody>
          <a:bodyPr lIns="274320" tIns="182880" rIns="182880" bIns="182880" anchor="ct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13" name="Shape 62" title="Decorative">
            <a:extLst>
              <a:ext uri="{FF2B5EF4-FFF2-40B4-BE49-F238E27FC236}">
                <a16:creationId xmlns:a16="http://schemas.microsoft.com/office/drawing/2014/main" id="{E1A23DB6-E067-4A30-8C4B-98B452428518}"/>
              </a:ext>
            </a:extLst>
          </p:cNvPr>
          <p:cNvSpPr/>
          <p:nvPr userDrawn="1"/>
        </p:nvSpPr>
        <p:spPr>
          <a:xfrm flipV="1">
            <a:off x="7337163" y="4742580"/>
            <a:ext cx="1" cy="1494984"/>
          </a:xfrm>
          <a:prstGeom prst="line">
            <a:avLst/>
          </a:prstGeom>
          <a:ln w="762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93417881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AC775-D0E4-4AE8-B104-8AF0CC99549B}"/>
              </a:ext>
            </a:extLst>
          </p:cNvPr>
          <p:cNvSpPr>
            <a:spLocks noGrp="1"/>
          </p:cNvSpPr>
          <p:nvPr>
            <p:ph type="title" hasCustomPrompt="1"/>
          </p:nvPr>
        </p:nvSpPr>
        <p:spPr>
          <a:xfrm>
            <a:off x="826626" y="3727361"/>
            <a:ext cx="2275389" cy="1025525"/>
          </a:xfrm>
          <a:noFill/>
        </p:spPr>
        <p:txBody>
          <a:bodyPr vert="horz" lIns="0" tIns="45720" rIns="91440" bIns="0" rtlCol="0" anchor="b">
            <a:noAutofit/>
          </a:bodyPr>
          <a:lstStyle>
            <a:lvl1pPr>
              <a:defRPr lang="en-US" sz="5000" b="1">
                <a:solidFill>
                  <a:schemeClr val="tx2"/>
                </a:solidFill>
                <a:latin typeface="+mj-lt"/>
              </a:defRPr>
            </a:lvl1pPr>
          </a:lstStyle>
          <a:p>
            <a:pPr marL="0" lvl="0"/>
            <a:r>
              <a:rPr lang="en-US" dirty="0"/>
              <a:t>Agenda</a:t>
            </a:r>
          </a:p>
        </p:txBody>
      </p:sp>
      <p:sp>
        <p:nvSpPr>
          <p:cNvPr id="29" name="Picture Placeholder 28" title="Decorative">
            <a:extLst>
              <a:ext uri="{FF2B5EF4-FFF2-40B4-BE49-F238E27FC236}">
                <a16:creationId xmlns:a16="http://schemas.microsoft.com/office/drawing/2014/main" id="{AA648B5A-E380-4E42-882E-71EBF6838E22}"/>
              </a:ext>
            </a:extLst>
          </p:cNvPr>
          <p:cNvSpPr>
            <a:spLocks noGrp="1"/>
          </p:cNvSpPr>
          <p:nvPr>
            <p:ph type="pic" sz="quarter" idx="12"/>
          </p:nvPr>
        </p:nvSpPr>
        <p:spPr>
          <a:xfrm>
            <a:off x="8634413" y="812800"/>
            <a:ext cx="3557587" cy="5232400"/>
          </a:xfrm>
        </p:spPr>
        <p:txBody>
          <a:bodyPr/>
          <a:lstStyle/>
          <a:p>
            <a:r>
              <a:rPr lang="en-US"/>
              <a:t>Click icon to add picture</a:t>
            </a:r>
            <a:endParaRPr lang="en-US" dirty="0"/>
          </a:p>
        </p:txBody>
      </p:sp>
      <p:sp>
        <p:nvSpPr>
          <p:cNvPr id="32" name="Text Placeholder 30">
            <a:extLst>
              <a:ext uri="{FF2B5EF4-FFF2-40B4-BE49-F238E27FC236}">
                <a16:creationId xmlns:a16="http://schemas.microsoft.com/office/drawing/2014/main" id="{A0A47E85-3BCA-460F-8AB1-52D89AC152B5}"/>
              </a:ext>
            </a:extLst>
          </p:cNvPr>
          <p:cNvSpPr>
            <a:spLocks noGrp="1"/>
          </p:cNvSpPr>
          <p:nvPr>
            <p:ph type="body" sz="quarter" idx="11" hasCustomPrompt="1"/>
          </p:nvPr>
        </p:nvSpPr>
        <p:spPr>
          <a:xfrm>
            <a:off x="4155313" y="879710"/>
            <a:ext cx="4294206" cy="755650"/>
          </a:xfrm>
        </p:spPr>
        <p:txBody>
          <a:bodyPr anchor="ctr">
            <a:normAutofit/>
          </a:bodyPr>
          <a:lstStyle>
            <a:lvl1pPr marL="0" indent="0">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3" name="Text Placeholder 30">
            <a:extLst>
              <a:ext uri="{FF2B5EF4-FFF2-40B4-BE49-F238E27FC236}">
                <a16:creationId xmlns:a16="http://schemas.microsoft.com/office/drawing/2014/main" id="{D357C748-EEC9-489A-BCC6-CA3A91E3F2AD}"/>
              </a:ext>
            </a:extLst>
          </p:cNvPr>
          <p:cNvSpPr>
            <a:spLocks noGrp="1"/>
          </p:cNvSpPr>
          <p:nvPr>
            <p:ph type="body" sz="quarter" idx="13" hasCustomPrompt="1"/>
          </p:nvPr>
        </p:nvSpPr>
        <p:spPr>
          <a:xfrm>
            <a:off x="4155313" y="1956155"/>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4" name="Text Placeholder 30">
            <a:extLst>
              <a:ext uri="{FF2B5EF4-FFF2-40B4-BE49-F238E27FC236}">
                <a16:creationId xmlns:a16="http://schemas.microsoft.com/office/drawing/2014/main" id="{59136E3C-98E8-457D-ABD1-BA278DBB491B}"/>
              </a:ext>
            </a:extLst>
          </p:cNvPr>
          <p:cNvSpPr>
            <a:spLocks noGrp="1"/>
          </p:cNvSpPr>
          <p:nvPr>
            <p:ph type="body" sz="quarter" idx="14" hasCustomPrompt="1"/>
          </p:nvPr>
        </p:nvSpPr>
        <p:spPr>
          <a:xfrm>
            <a:off x="4155313" y="3032600"/>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5" name="Text Placeholder 30">
            <a:extLst>
              <a:ext uri="{FF2B5EF4-FFF2-40B4-BE49-F238E27FC236}">
                <a16:creationId xmlns:a16="http://schemas.microsoft.com/office/drawing/2014/main" id="{3F9938E0-7CFD-4C1C-88B0-388D25B8B1B8}"/>
              </a:ext>
            </a:extLst>
          </p:cNvPr>
          <p:cNvSpPr>
            <a:spLocks noGrp="1"/>
          </p:cNvSpPr>
          <p:nvPr>
            <p:ph type="body" sz="quarter" idx="15" hasCustomPrompt="1"/>
          </p:nvPr>
        </p:nvSpPr>
        <p:spPr>
          <a:xfrm>
            <a:off x="4155313" y="4109045"/>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6" name="Text Placeholder 30">
            <a:extLst>
              <a:ext uri="{FF2B5EF4-FFF2-40B4-BE49-F238E27FC236}">
                <a16:creationId xmlns:a16="http://schemas.microsoft.com/office/drawing/2014/main" id="{D274E9A2-3272-442A-A247-A383255C45F7}"/>
              </a:ext>
            </a:extLst>
          </p:cNvPr>
          <p:cNvSpPr>
            <a:spLocks noGrp="1"/>
          </p:cNvSpPr>
          <p:nvPr>
            <p:ph type="body" sz="quarter" idx="16" hasCustomPrompt="1"/>
          </p:nvPr>
        </p:nvSpPr>
        <p:spPr>
          <a:xfrm>
            <a:off x="4155313" y="5185490"/>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42" name="Shape 62" title="Decorative">
            <a:extLst>
              <a:ext uri="{FF2B5EF4-FFF2-40B4-BE49-F238E27FC236}">
                <a16:creationId xmlns:a16="http://schemas.microsoft.com/office/drawing/2014/main" id="{2683CBB0-468F-4DD2-853B-FBFFA91B662E}"/>
              </a:ext>
            </a:extLst>
          </p:cNvPr>
          <p:cNvSpPr/>
          <p:nvPr userDrawn="1"/>
        </p:nvSpPr>
        <p:spPr>
          <a:xfrm rot="16200000" flipV="1">
            <a:off x="1791782" y="3899540"/>
            <a:ext cx="0" cy="1930310"/>
          </a:xfrm>
          <a:prstGeom prst="line">
            <a:avLst/>
          </a:prstGeom>
          <a:ln w="76200">
            <a:solidFill>
              <a:schemeClr val="accent1">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2260604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Custom Layout">
    <p:bg>
      <p:bgPr>
        <a:solidFill>
          <a:schemeClr val="bg1"/>
        </a:solidFill>
        <a:effectLst/>
      </p:bgPr>
    </p:bg>
    <p:spTree>
      <p:nvGrpSpPr>
        <p:cNvPr id="1" name=""/>
        <p:cNvGrpSpPr/>
        <p:nvPr/>
      </p:nvGrpSpPr>
      <p:grpSpPr>
        <a:xfrm>
          <a:off x="0" y="0"/>
          <a:ext cx="0" cy="0"/>
          <a:chOff x="0" y="0"/>
          <a:chExt cx="0" cy="0"/>
        </a:xfrm>
      </p:grpSpPr>
      <p:sp>
        <p:nvSpPr>
          <p:cNvPr id="29" name="Picture Placeholder 28" title="Decorative">
            <a:extLst>
              <a:ext uri="{FF2B5EF4-FFF2-40B4-BE49-F238E27FC236}">
                <a16:creationId xmlns:a16="http://schemas.microsoft.com/office/drawing/2014/main" id="{AA648B5A-E380-4E42-882E-71EBF6838E22}"/>
              </a:ext>
            </a:extLst>
          </p:cNvPr>
          <p:cNvSpPr>
            <a:spLocks noGrp="1"/>
          </p:cNvSpPr>
          <p:nvPr>
            <p:ph type="pic" sz="quarter" idx="12"/>
          </p:nvPr>
        </p:nvSpPr>
        <p:spPr>
          <a:xfrm>
            <a:off x="361244" y="2225040"/>
            <a:ext cx="4536079" cy="4632960"/>
          </a:xfrm>
        </p:spPr>
        <p:txBody>
          <a:bodyPr/>
          <a:lstStyle/>
          <a:p>
            <a:r>
              <a:rPr lang="en-US"/>
              <a:t>Click icon to add picture</a:t>
            </a:r>
            <a:endParaRPr lang="en-US" dirty="0"/>
          </a:p>
        </p:txBody>
      </p:sp>
      <p:sp>
        <p:nvSpPr>
          <p:cNvPr id="32" name="Text Placeholder 30">
            <a:extLst>
              <a:ext uri="{FF2B5EF4-FFF2-40B4-BE49-F238E27FC236}">
                <a16:creationId xmlns:a16="http://schemas.microsoft.com/office/drawing/2014/main" id="{A0A47E85-3BCA-460F-8AB1-52D89AC152B5}"/>
              </a:ext>
            </a:extLst>
          </p:cNvPr>
          <p:cNvSpPr>
            <a:spLocks noGrp="1"/>
          </p:cNvSpPr>
          <p:nvPr>
            <p:ph type="body" sz="quarter" idx="11" hasCustomPrompt="1"/>
          </p:nvPr>
        </p:nvSpPr>
        <p:spPr>
          <a:xfrm>
            <a:off x="5121031" y="2055335"/>
            <a:ext cx="4294206" cy="755650"/>
          </a:xfrm>
        </p:spPr>
        <p:txBody>
          <a:bodyPr anchor="ctr">
            <a:normAutofit/>
          </a:bodyPr>
          <a:lstStyle>
            <a:lvl1pPr marL="0" indent="0">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3" name="Text Placeholder 30">
            <a:extLst>
              <a:ext uri="{FF2B5EF4-FFF2-40B4-BE49-F238E27FC236}">
                <a16:creationId xmlns:a16="http://schemas.microsoft.com/office/drawing/2014/main" id="{D357C748-EEC9-489A-BCC6-CA3A91E3F2AD}"/>
              </a:ext>
            </a:extLst>
          </p:cNvPr>
          <p:cNvSpPr>
            <a:spLocks noGrp="1"/>
          </p:cNvSpPr>
          <p:nvPr>
            <p:ph type="body" sz="quarter" idx="13" hasCustomPrompt="1"/>
          </p:nvPr>
        </p:nvSpPr>
        <p:spPr>
          <a:xfrm>
            <a:off x="5121031" y="2782449"/>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4" name="Text Placeholder 30">
            <a:extLst>
              <a:ext uri="{FF2B5EF4-FFF2-40B4-BE49-F238E27FC236}">
                <a16:creationId xmlns:a16="http://schemas.microsoft.com/office/drawing/2014/main" id="{59136E3C-98E8-457D-ABD1-BA278DBB491B}"/>
              </a:ext>
            </a:extLst>
          </p:cNvPr>
          <p:cNvSpPr>
            <a:spLocks noGrp="1"/>
          </p:cNvSpPr>
          <p:nvPr>
            <p:ph type="body" sz="quarter" idx="14" hasCustomPrompt="1"/>
          </p:nvPr>
        </p:nvSpPr>
        <p:spPr>
          <a:xfrm>
            <a:off x="5121031" y="4352427"/>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5" name="Text Placeholder 30">
            <a:extLst>
              <a:ext uri="{FF2B5EF4-FFF2-40B4-BE49-F238E27FC236}">
                <a16:creationId xmlns:a16="http://schemas.microsoft.com/office/drawing/2014/main" id="{3F9938E0-7CFD-4C1C-88B0-388D25B8B1B8}"/>
              </a:ext>
            </a:extLst>
          </p:cNvPr>
          <p:cNvSpPr>
            <a:spLocks noGrp="1"/>
          </p:cNvSpPr>
          <p:nvPr>
            <p:ph type="body" sz="quarter" idx="15" hasCustomPrompt="1"/>
          </p:nvPr>
        </p:nvSpPr>
        <p:spPr>
          <a:xfrm>
            <a:off x="5121031" y="3567438"/>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6" name="Text Placeholder 30">
            <a:extLst>
              <a:ext uri="{FF2B5EF4-FFF2-40B4-BE49-F238E27FC236}">
                <a16:creationId xmlns:a16="http://schemas.microsoft.com/office/drawing/2014/main" id="{D274E9A2-3272-442A-A247-A383255C45F7}"/>
              </a:ext>
            </a:extLst>
          </p:cNvPr>
          <p:cNvSpPr>
            <a:spLocks noGrp="1"/>
          </p:cNvSpPr>
          <p:nvPr>
            <p:ph type="body" sz="quarter" idx="16" hasCustomPrompt="1"/>
          </p:nvPr>
        </p:nvSpPr>
        <p:spPr>
          <a:xfrm>
            <a:off x="5121031" y="5137415"/>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 name="Rectangle 2" title="Decorative">
            <a:extLst>
              <a:ext uri="{FF2B5EF4-FFF2-40B4-BE49-F238E27FC236}">
                <a16:creationId xmlns:a16="http://schemas.microsoft.com/office/drawing/2014/main" id="{E2F3CED5-D6C7-4A0B-B731-FDB78F4E3341}"/>
              </a:ext>
            </a:extLst>
          </p:cNvPr>
          <p:cNvSpPr/>
          <p:nvPr userDrawn="1"/>
        </p:nvSpPr>
        <p:spPr>
          <a:xfrm>
            <a:off x="353385" y="0"/>
            <a:ext cx="4572513" cy="2059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hape 62" title="Decorative">
            <a:extLst>
              <a:ext uri="{FF2B5EF4-FFF2-40B4-BE49-F238E27FC236}">
                <a16:creationId xmlns:a16="http://schemas.microsoft.com/office/drawing/2014/main" id="{2683CBB0-468F-4DD2-853B-FBFFA91B662E}"/>
              </a:ext>
            </a:extLst>
          </p:cNvPr>
          <p:cNvSpPr/>
          <p:nvPr userDrawn="1"/>
        </p:nvSpPr>
        <p:spPr>
          <a:xfrm rot="16200000" flipV="1">
            <a:off x="1560255" y="445140"/>
            <a:ext cx="0" cy="1930310"/>
          </a:xfrm>
          <a:prstGeom prst="line">
            <a:avLst/>
          </a:prstGeom>
          <a:ln w="76200">
            <a:solidFill>
              <a:schemeClr val="accent2">
                <a:lumMod val="75000"/>
                <a:lumOff val="25000"/>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13" name="Title 1">
            <a:extLst>
              <a:ext uri="{FF2B5EF4-FFF2-40B4-BE49-F238E27FC236}">
                <a16:creationId xmlns:a16="http://schemas.microsoft.com/office/drawing/2014/main" id="{408AC775-D0E4-4AE8-B104-8AF0CC99549B}"/>
              </a:ext>
            </a:extLst>
          </p:cNvPr>
          <p:cNvSpPr>
            <a:spLocks noGrp="1"/>
          </p:cNvSpPr>
          <p:nvPr>
            <p:ph type="title" hasCustomPrompt="1"/>
          </p:nvPr>
        </p:nvSpPr>
        <p:spPr>
          <a:xfrm>
            <a:off x="595100" y="192385"/>
            <a:ext cx="2275389" cy="1025525"/>
          </a:xfrm>
          <a:noFill/>
        </p:spPr>
        <p:txBody>
          <a:bodyPr vert="horz" lIns="0" tIns="45720" rIns="91440" bIns="0" rtlCol="0" anchor="b">
            <a:noAutofit/>
          </a:bodyPr>
          <a:lstStyle>
            <a:lvl1pPr>
              <a:defRPr lang="en-US" sz="5000" b="1">
                <a:solidFill>
                  <a:schemeClr val="bg1"/>
                </a:solidFill>
                <a:latin typeface="+mj-lt"/>
              </a:defRPr>
            </a:lvl1pPr>
          </a:lstStyle>
          <a:p>
            <a:pPr marL="0" lvl="0"/>
            <a:r>
              <a:rPr lang="en-US" dirty="0"/>
              <a:t>Agenda</a:t>
            </a:r>
          </a:p>
        </p:txBody>
      </p:sp>
    </p:spTree>
    <p:extLst>
      <p:ext uri="{BB962C8B-B14F-4D97-AF65-F5344CB8AC3E}">
        <p14:creationId xmlns:p14="http://schemas.microsoft.com/office/powerpoint/2010/main" val="2595043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1_Custom Layout">
    <p:bg>
      <p:bgPr>
        <a:solidFill>
          <a:schemeClr val="bg1"/>
        </a:solidFill>
        <a:effectLst/>
      </p:bgPr>
    </p:bg>
    <p:spTree>
      <p:nvGrpSpPr>
        <p:cNvPr id="1" name=""/>
        <p:cNvGrpSpPr/>
        <p:nvPr/>
      </p:nvGrpSpPr>
      <p:grpSpPr>
        <a:xfrm>
          <a:off x="0" y="0"/>
          <a:ext cx="0" cy="0"/>
          <a:chOff x="0" y="0"/>
          <a:chExt cx="0" cy="0"/>
        </a:xfrm>
      </p:grpSpPr>
      <p:sp>
        <p:nvSpPr>
          <p:cNvPr id="29" name="Picture Placeholder 28" title="Decorative">
            <a:extLst>
              <a:ext uri="{FF2B5EF4-FFF2-40B4-BE49-F238E27FC236}">
                <a16:creationId xmlns:a16="http://schemas.microsoft.com/office/drawing/2014/main" id="{AA648B5A-E380-4E42-882E-71EBF6838E22}"/>
              </a:ext>
            </a:extLst>
          </p:cNvPr>
          <p:cNvSpPr>
            <a:spLocks noGrp="1"/>
          </p:cNvSpPr>
          <p:nvPr>
            <p:ph type="pic" sz="quarter" idx="12"/>
          </p:nvPr>
        </p:nvSpPr>
        <p:spPr>
          <a:xfrm>
            <a:off x="6264877" y="0"/>
            <a:ext cx="5927124" cy="6858000"/>
          </a:xfrm>
        </p:spPr>
        <p:txBody>
          <a:bodyPr/>
          <a:lstStyle/>
          <a:p>
            <a:r>
              <a:rPr lang="en-US"/>
              <a:t>Click icon to add picture</a:t>
            </a:r>
            <a:endParaRPr lang="en-US" dirty="0"/>
          </a:p>
        </p:txBody>
      </p:sp>
      <p:sp>
        <p:nvSpPr>
          <p:cNvPr id="32" name="Text Placeholder 30">
            <a:extLst>
              <a:ext uri="{FF2B5EF4-FFF2-40B4-BE49-F238E27FC236}">
                <a16:creationId xmlns:a16="http://schemas.microsoft.com/office/drawing/2014/main" id="{A0A47E85-3BCA-460F-8AB1-52D89AC152B5}"/>
              </a:ext>
            </a:extLst>
          </p:cNvPr>
          <p:cNvSpPr>
            <a:spLocks noGrp="1"/>
          </p:cNvSpPr>
          <p:nvPr>
            <p:ph type="body" sz="quarter" idx="11" hasCustomPrompt="1"/>
          </p:nvPr>
        </p:nvSpPr>
        <p:spPr>
          <a:xfrm>
            <a:off x="471529" y="2348736"/>
            <a:ext cx="4294206" cy="755650"/>
          </a:xfrm>
        </p:spPr>
        <p:txBody>
          <a:bodyPr anchor="ctr">
            <a:normAutofit/>
          </a:bodyPr>
          <a:lstStyle>
            <a:lvl1pPr marL="0" indent="0">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3" name="Text Placeholder 30">
            <a:extLst>
              <a:ext uri="{FF2B5EF4-FFF2-40B4-BE49-F238E27FC236}">
                <a16:creationId xmlns:a16="http://schemas.microsoft.com/office/drawing/2014/main" id="{D357C748-EEC9-489A-BCC6-CA3A91E3F2AD}"/>
              </a:ext>
            </a:extLst>
          </p:cNvPr>
          <p:cNvSpPr>
            <a:spLocks noGrp="1"/>
          </p:cNvSpPr>
          <p:nvPr>
            <p:ph type="body" sz="quarter" idx="13" hasCustomPrompt="1"/>
          </p:nvPr>
        </p:nvSpPr>
        <p:spPr>
          <a:xfrm>
            <a:off x="471529" y="3075850"/>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4" name="Text Placeholder 30">
            <a:extLst>
              <a:ext uri="{FF2B5EF4-FFF2-40B4-BE49-F238E27FC236}">
                <a16:creationId xmlns:a16="http://schemas.microsoft.com/office/drawing/2014/main" id="{59136E3C-98E8-457D-ABD1-BA278DBB491B}"/>
              </a:ext>
            </a:extLst>
          </p:cNvPr>
          <p:cNvSpPr>
            <a:spLocks noGrp="1"/>
          </p:cNvSpPr>
          <p:nvPr>
            <p:ph type="body" sz="quarter" idx="14" hasCustomPrompt="1"/>
          </p:nvPr>
        </p:nvSpPr>
        <p:spPr>
          <a:xfrm>
            <a:off x="471529" y="4645828"/>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5" name="Text Placeholder 30">
            <a:extLst>
              <a:ext uri="{FF2B5EF4-FFF2-40B4-BE49-F238E27FC236}">
                <a16:creationId xmlns:a16="http://schemas.microsoft.com/office/drawing/2014/main" id="{3F9938E0-7CFD-4C1C-88B0-388D25B8B1B8}"/>
              </a:ext>
            </a:extLst>
          </p:cNvPr>
          <p:cNvSpPr>
            <a:spLocks noGrp="1"/>
          </p:cNvSpPr>
          <p:nvPr>
            <p:ph type="body" sz="quarter" idx="15" hasCustomPrompt="1"/>
          </p:nvPr>
        </p:nvSpPr>
        <p:spPr>
          <a:xfrm>
            <a:off x="471529" y="3860839"/>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6" name="Text Placeholder 30">
            <a:extLst>
              <a:ext uri="{FF2B5EF4-FFF2-40B4-BE49-F238E27FC236}">
                <a16:creationId xmlns:a16="http://schemas.microsoft.com/office/drawing/2014/main" id="{D274E9A2-3272-442A-A247-A383255C45F7}"/>
              </a:ext>
            </a:extLst>
          </p:cNvPr>
          <p:cNvSpPr>
            <a:spLocks noGrp="1"/>
          </p:cNvSpPr>
          <p:nvPr>
            <p:ph type="body" sz="quarter" idx="16" hasCustomPrompt="1"/>
          </p:nvPr>
        </p:nvSpPr>
        <p:spPr>
          <a:xfrm>
            <a:off x="471529" y="5430816"/>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 name="Rectangle 2" title="Decorative">
            <a:extLst>
              <a:ext uri="{FF2B5EF4-FFF2-40B4-BE49-F238E27FC236}">
                <a16:creationId xmlns:a16="http://schemas.microsoft.com/office/drawing/2014/main" id="{E2F3CED5-D6C7-4A0B-B731-FDB78F4E3341}"/>
              </a:ext>
            </a:extLst>
          </p:cNvPr>
          <p:cNvSpPr/>
          <p:nvPr userDrawn="1"/>
        </p:nvSpPr>
        <p:spPr>
          <a:xfrm>
            <a:off x="353385" y="0"/>
            <a:ext cx="4572513" cy="2059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hape 62" title="Decorative">
            <a:extLst>
              <a:ext uri="{FF2B5EF4-FFF2-40B4-BE49-F238E27FC236}">
                <a16:creationId xmlns:a16="http://schemas.microsoft.com/office/drawing/2014/main" id="{2683CBB0-468F-4DD2-853B-FBFFA91B662E}"/>
              </a:ext>
            </a:extLst>
          </p:cNvPr>
          <p:cNvSpPr/>
          <p:nvPr userDrawn="1"/>
        </p:nvSpPr>
        <p:spPr>
          <a:xfrm rot="16200000" flipV="1">
            <a:off x="1560255" y="445140"/>
            <a:ext cx="0" cy="1930310"/>
          </a:xfrm>
          <a:prstGeom prst="line">
            <a:avLst/>
          </a:prstGeom>
          <a:ln w="76200">
            <a:solidFill>
              <a:schemeClr val="accent1">
                <a:lumMod val="60000"/>
                <a:lumOff val="40000"/>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13" name="Title 1">
            <a:extLst>
              <a:ext uri="{FF2B5EF4-FFF2-40B4-BE49-F238E27FC236}">
                <a16:creationId xmlns:a16="http://schemas.microsoft.com/office/drawing/2014/main" id="{408AC775-D0E4-4AE8-B104-8AF0CC99549B}"/>
              </a:ext>
            </a:extLst>
          </p:cNvPr>
          <p:cNvSpPr>
            <a:spLocks noGrp="1"/>
          </p:cNvSpPr>
          <p:nvPr>
            <p:ph type="title" hasCustomPrompt="1"/>
          </p:nvPr>
        </p:nvSpPr>
        <p:spPr>
          <a:xfrm>
            <a:off x="595100" y="192385"/>
            <a:ext cx="2275389" cy="1025525"/>
          </a:xfrm>
          <a:noFill/>
        </p:spPr>
        <p:txBody>
          <a:bodyPr vert="horz" lIns="0" tIns="45720" rIns="91440" bIns="0" rtlCol="0" anchor="b">
            <a:noAutofit/>
          </a:bodyPr>
          <a:lstStyle>
            <a:lvl1pPr>
              <a:defRPr lang="en-US" sz="5000" b="1">
                <a:solidFill>
                  <a:schemeClr val="bg1"/>
                </a:solidFill>
                <a:latin typeface="+mj-lt"/>
              </a:defRPr>
            </a:lvl1pPr>
          </a:lstStyle>
          <a:p>
            <a:pPr marL="0" lvl="0"/>
            <a:r>
              <a:rPr lang="en-US" dirty="0"/>
              <a:t>Agenda</a:t>
            </a:r>
          </a:p>
        </p:txBody>
      </p:sp>
    </p:spTree>
    <p:extLst>
      <p:ext uri="{BB962C8B-B14F-4D97-AF65-F5344CB8AC3E}">
        <p14:creationId xmlns:p14="http://schemas.microsoft.com/office/powerpoint/2010/main" val="25734128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_Custom Layout">
    <p:bg>
      <p:bgPr>
        <a:solidFill>
          <a:schemeClr val="bg1"/>
        </a:solidFill>
        <a:effectLst/>
      </p:bgPr>
    </p:bg>
    <p:spTree>
      <p:nvGrpSpPr>
        <p:cNvPr id="1" name=""/>
        <p:cNvGrpSpPr/>
        <p:nvPr/>
      </p:nvGrpSpPr>
      <p:grpSpPr>
        <a:xfrm>
          <a:off x="0" y="0"/>
          <a:ext cx="0" cy="0"/>
          <a:chOff x="0" y="0"/>
          <a:chExt cx="0" cy="0"/>
        </a:xfrm>
      </p:grpSpPr>
      <p:sp>
        <p:nvSpPr>
          <p:cNvPr id="29" name="Picture Placeholder 28" title="Decorative">
            <a:extLst>
              <a:ext uri="{FF2B5EF4-FFF2-40B4-BE49-F238E27FC236}">
                <a16:creationId xmlns:a16="http://schemas.microsoft.com/office/drawing/2014/main" id="{AA648B5A-E380-4E42-882E-71EBF6838E22}"/>
              </a:ext>
            </a:extLst>
          </p:cNvPr>
          <p:cNvSpPr>
            <a:spLocks noGrp="1"/>
          </p:cNvSpPr>
          <p:nvPr>
            <p:ph type="pic" sz="quarter" idx="12"/>
          </p:nvPr>
        </p:nvSpPr>
        <p:spPr>
          <a:xfrm>
            <a:off x="1" y="0"/>
            <a:ext cx="4910666" cy="6858000"/>
          </a:xfrm>
        </p:spPr>
        <p:txBody>
          <a:bodyPr/>
          <a:lstStyle/>
          <a:p>
            <a:r>
              <a:rPr lang="en-US" noProof="0"/>
              <a:t>Click icon to add picture</a:t>
            </a:r>
            <a:endParaRPr lang="en-US" noProof="0" dirty="0"/>
          </a:p>
        </p:txBody>
      </p:sp>
      <p:sp>
        <p:nvSpPr>
          <p:cNvPr id="3" name="Rectangle 2" title="Decorative"/>
          <p:cNvSpPr/>
          <p:nvPr userDrawn="1"/>
        </p:nvSpPr>
        <p:spPr>
          <a:xfrm>
            <a:off x="4910667" y="0"/>
            <a:ext cx="117404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2" name="Text Placeholder 30">
            <a:extLst>
              <a:ext uri="{FF2B5EF4-FFF2-40B4-BE49-F238E27FC236}">
                <a16:creationId xmlns:a16="http://schemas.microsoft.com/office/drawing/2014/main" id="{A0A47E85-3BCA-460F-8AB1-52D89AC152B5}"/>
              </a:ext>
            </a:extLst>
          </p:cNvPr>
          <p:cNvSpPr>
            <a:spLocks noGrp="1"/>
          </p:cNvSpPr>
          <p:nvPr>
            <p:ph type="body" sz="quarter" idx="11" hasCustomPrompt="1"/>
          </p:nvPr>
        </p:nvSpPr>
        <p:spPr>
          <a:xfrm>
            <a:off x="6295131" y="879710"/>
            <a:ext cx="4801847" cy="755650"/>
          </a:xfrm>
        </p:spPr>
        <p:txBody>
          <a:bodyPr anchor="ctr">
            <a:normAutofit/>
          </a:bodyPr>
          <a:lstStyle>
            <a:lvl1pPr marL="0" indent="0">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3" name="Text Placeholder 30">
            <a:extLst>
              <a:ext uri="{FF2B5EF4-FFF2-40B4-BE49-F238E27FC236}">
                <a16:creationId xmlns:a16="http://schemas.microsoft.com/office/drawing/2014/main" id="{D357C748-EEC9-489A-BCC6-CA3A91E3F2AD}"/>
              </a:ext>
            </a:extLst>
          </p:cNvPr>
          <p:cNvSpPr>
            <a:spLocks noGrp="1"/>
          </p:cNvSpPr>
          <p:nvPr>
            <p:ph type="body" sz="quarter" idx="13" hasCustomPrompt="1"/>
          </p:nvPr>
        </p:nvSpPr>
        <p:spPr>
          <a:xfrm>
            <a:off x="6295131" y="1956155"/>
            <a:ext cx="4801847"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4" name="Text Placeholder 30">
            <a:extLst>
              <a:ext uri="{FF2B5EF4-FFF2-40B4-BE49-F238E27FC236}">
                <a16:creationId xmlns:a16="http://schemas.microsoft.com/office/drawing/2014/main" id="{59136E3C-98E8-457D-ABD1-BA278DBB491B}"/>
              </a:ext>
            </a:extLst>
          </p:cNvPr>
          <p:cNvSpPr>
            <a:spLocks noGrp="1"/>
          </p:cNvSpPr>
          <p:nvPr>
            <p:ph type="body" sz="quarter" idx="14" hasCustomPrompt="1"/>
          </p:nvPr>
        </p:nvSpPr>
        <p:spPr>
          <a:xfrm>
            <a:off x="6295131" y="3032600"/>
            <a:ext cx="4801847"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5" name="Text Placeholder 30">
            <a:extLst>
              <a:ext uri="{FF2B5EF4-FFF2-40B4-BE49-F238E27FC236}">
                <a16:creationId xmlns:a16="http://schemas.microsoft.com/office/drawing/2014/main" id="{3F9938E0-7CFD-4C1C-88B0-388D25B8B1B8}"/>
              </a:ext>
            </a:extLst>
          </p:cNvPr>
          <p:cNvSpPr>
            <a:spLocks noGrp="1"/>
          </p:cNvSpPr>
          <p:nvPr>
            <p:ph type="body" sz="quarter" idx="15" hasCustomPrompt="1"/>
          </p:nvPr>
        </p:nvSpPr>
        <p:spPr>
          <a:xfrm>
            <a:off x="6295131" y="4109045"/>
            <a:ext cx="4801847"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6" name="Text Placeholder 30">
            <a:extLst>
              <a:ext uri="{FF2B5EF4-FFF2-40B4-BE49-F238E27FC236}">
                <a16:creationId xmlns:a16="http://schemas.microsoft.com/office/drawing/2014/main" id="{D274E9A2-3272-442A-A247-A383255C45F7}"/>
              </a:ext>
            </a:extLst>
          </p:cNvPr>
          <p:cNvSpPr>
            <a:spLocks noGrp="1"/>
          </p:cNvSpPr>
          <p:nvPr>
            <p:ph type="body" sz="quarter" idx="16" hasCustomPrompt="1"/>
          </p:nvPr>
        </p:nvSpPr>
        <p:spPr>
          <a:xfrm>
            <a:off x="6295131" y="5185490"/>
            <a:ext cx="4801847"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7" name="Text Placeholder 30">
            <a:extLst>
              <a:ext uri="{FF2B5EF4-FFF2-40B4-BE49-F238E27FC236}">
                <a16:creationId xmlns:a16="http://schemas.microsoft.com/office/drawing/2014/main" id="{2D435A30-7C8E-4847-B027-91CBFA159229}"/>
              </a:ext>
            </a:extLst>
          </p:cNvPr>
          <p:cNvSpPr>
            <a:spLocks noGrp="1"/>
          </p:cNvSpPr>
          <p:nvPr>
            <p:ph type="body" sz="quarter" idx="17" hasCustomPrompt="1"/>
          </p:nvPr>
        </p:nvSpPr>
        <p:spPr>
          <a:xfrm>
            <a:off x="5084074" y="879710"/>
            <a:ext cx="741082" cy="755650"/>
          </a:xfrm>
        </p:spPr>
        <p:txBody>
          <a:bodyPr rIns="0" anchor="ctr">
            <a:noAutofit/>
          </a:bodyPr>
          <a:lstStyle>
            <a:lvl1pPr marL="0" indent="0" algn="r">
              <a:buNone/>
              <a:defRPr sz="6000">
                <a:solidFill>
                  <a:schemeClr val="bg1"/>
                </a:solidFill>
                <a:latin typeface="+mj-lt"/>
                <a:cs typeface="Arial" panose="020B0604020202020204" pitchFamily="34" charset="0"/>
              </a:defRPr>
            </a:lvl1pPr>
            <a:lvl2pPr marL="457200" indent="0">
              <a:buNone/>
              <a:defRPr/>
            </a:lvl2pPr>
          </a:lstStyle>
          <a:p>
            <a:pPr lvl="0"/>
            <a:r>
              <a:rPr lang="en-US" noProof="0"/>
              <a:t>1</a:t>
            </a:r>
          </a:p>
        </p:txBody>
      </p:sp>
      <p:sp>
        <p:nvSpPr>
          <p:cNvPr id="38" name="Text Placeholder 30">
            <a:extLst>
              <a:ext uri="{FF2B5EF4-FFF2-40B4-BE49-F238E27FC236}">
                <a16:creationId xmlns:a16="http://schemas.microsoft.com/office/drawing/2014/main" id="{819BB324-34C6-4FF7-8780-D294AC6EC5AC}"/>
              </a:ext>
            </a:extLst>
          </p:cNvPr>
          <p:cNvSpPr>
            <a:spLocks noGrp="1"/>
          </p:cNvSpPr>
          <p:nvPr>
            <p:ph type="body" sz="quarter" idx="18" hasCustomPrompt="1"/>
          </p:nvPr>
        </p:nvSpPr>
        <p:spPr>
          <a:xfrm>
            <a:off x="5084074" y="1956155"/>
            <a:ext cx="741082" cy="755650"/>
          </a:xfrm>
        </p:spPr>
        <p:txBody>
          <a:bodyPr rIns="0" anchor="ctr">
            <a:noAutofit/>
          </a:bodyPr>
          <a:lstStyle>
            <a:lvl1pPr marL="0" indent="0" algn="r">
              <a:buNone/>
              <a:defRPr sz="6000">
                <a:solidFill>
                  <a:schemeClr val="bg1"/>
                </a:solidFill>
                <a:latin typeface="+mj-lt"/>
                <a:cs typeface="Arial" panose="020B0604020202020204" pitchFamily="34" charset="0"/>
              </a:defRPr>
            </a:lvl1pPr>
            <a:lvl2pPr marL="457200" indent="0">
              <a:buNone/>
              <a:defRPr/>
            </a:lvl2pPr>
          </a:lstStyle>
          <a:p>
            <a:pPr lvl="0"/>
            <a:r>
              <a:rPr lang="en-US" noProof="0"/>
              <a:t>2</a:t>
            </a:r>
          </a:p>
        </p:txBody>
      </p:sp>
      <p:sp>
        <p:nvSpPr>
          <p:cNvPr id="39" name="Text Placeholder 30">
            <a:extLst>
              <a:ext uri="{FF2B5EF4-FFF2-40B4-BE49-F238E27FC236}">
                <a16:creationId xmlns:a16="http://schemas.microsoft.com/office/drawing/2014/main" id="{43B3C496-FB0A-4924-A341-696D17E2D9C5}"/>
              </a:ext>
            </a:extLst>
          </p:cNvPr>
          <p:cNvSpPr>
            <a:spLocks noGrp="1"/>
          </p:cNvSpPr>
          <p:nvPr>
            <p:ph type="body" sz="quarter" idx="19" hasCustomPrompt="1"/>
          </p:nvPr>
        </p:nvSpPr>
        <p:spPr>
          <a:xfrm>
            <a:off x="5084074" y="3032600"/>
            <a:ext cx="741082" cy="755650"/>
          </a:xfrm>
        </p:spPr>
        <p:txBody>
          <a:bodyPr rIns="0" anchor="ctr">
            <a:noAutofit/>
          </a:bodyPr>
          <a:lstStyle>
            <a:lvl1pPr marL="0" indent="0" algn="r">
              <a:buNone/>
              <a:defRPr sz="6000">
                <a:solidFill>
                  <a:schemeClr val="bg1"/>
                </a:solidFill>
                <a:latin typeface="+mj-lt"/>
                <a:cs typeface="Arial" panose="020B0604020202020204" pitchFamily="34" charset="0"/>
              </a:defRPr>
            </a:lvl1pPr>
            <a:lvl2pPr marL="457200" indent="0">
              <a:buNone/>
              <a:defRPr/>
            </a:lvl2pPr>
          </a:lstStyle>
          <a:p>
            <a:pPr lvl="0"/>
            <a:r>
              <a:rPr lang="en-US" noProof="0"/>
              <a:t>3</a:t>
            </a:r>
          </a:p>
        </p:txBody>
      </p:sp>
      <p:sp>
        <p:nvSpPr>
          <p:cNvPr id="40" name="Text Placeholder 30">
            <a:extLst>
              <a:ext uri="{FF2B5EF4-FFF2-40B4-BE49-F238E27FC236}">
                <a16:creationId xmlns:a16="http://schemas.microsoft.com/office/drawing/2014/main" id="{FEACD5FF-800E-4BB0-82F3-2E0AEF1215D5}"/>
              </a:ext>
            </a:extLst>
          </p:cNvPr>
          <p:cNvSpPr>
            <a:spLocks noGrp="1"/>
          </p:cNvSpPr>
          <p:nvPr>
            <p:ph type="body" sz="quarter" idx="20" hasCustomPrompt="1"/>
          </p:nvPr>
        </p:nvSpPr>
        <p:spPr>
          <a:xfrm>
            <a:off x="5084074" y="4109045"/>
            <a:ext cx="741082" cy="755650"/>
          </a:xfrm>
        </p:spPr>
        <p:txBody>
          <a:bodyPr rIns="0" anchor="ctr">
            <a:noAutofit/>
          </a:bodyPr>
          <a:lstStyle>
            <a:lvl1pPr marL="0" indent="0" algn="r">
              <a:buNone/>
              <a:defRPr sz="6000">
                <a:solidFill>
                  <a:schemeClr val="bg1"/>
                </a:solidFill>
                <a:latin typeface="+mj-lt"/>
                <a:cs typeface="Arial" panose="020B0604020202020204" pitchFamily="34" charset="0"/>
              </a:defRPr>
            </a:lvl1pPr>
            <a:lvl2pPr marL="457200" indent="0">
              <a:buNone/>
              <a:defRPr/>
            </a:lvl2pPr>
          </a:lstStyle>
          <a:p>
            <a:pPr lvl="0"/>
            <a:r>
              <a:rPr lang="en-US" noProof="0"/>
              <a:t>4</a:t>
            </a:r>
          </a:p>
        </p:txBody>
      </p:sp>
      <p:sp>
        <p:nvSpPr>
          <p:cNvPr id="41" name="Text Placeholder 30">
            <a:extLst>
              <a:ext uri="{FF2B5EF4-FFF2-40B4-BE49-F238E27FC236}">
                <a16:creationId xmlns:a16="http://schemas.microsoft.com/office/drawing/2014/main" id="{58B97284-E1BE-4DCD-9CC1-C441D1A8573A}"/>
              </a:ext>
            </a:extLst>
          </p:cNvPr>
          <p:cNvSpPr>
            <a:spLocks noGrp="1"/>
          </p:cNvSpPr>
          <p:nvPr>
            <p:ph type="body" sz="quarter" idx="21" hasCustomPrompt="1"/>
          </p:nvPr>
        </p:nvSpPr>
        <p:spPr>
          <a:xfrm>
            <a:off x="5084074" y="5185490"/>
            <a:ext cx="741082" cy="755650"/>
          </a:xfrm>
        </p:spPr>
        <p:txBody>
          <a:bodyPr rIns="0" anchor="ctr">
            <a:noAutofit/>
          </a:bodyPr>
          <a:lstStyle>
            <a:lvl1pPr marL="0" indent="0" algn="r">
              <a:buNone/>
              <a:defRPr sz="6000">
                <a:solidFill>
                  <a:schemeClr val="bg1"/>
                </a:solidFill>
                <a:latin typeface="+mj-lt"/>
                <a:cs typeface="Arial" panose="020B0604020202020204" pitchFamily="34" charset="0"/>
              </a:defRPr>
            </a:lvl1pPr>
            <a:lvl2pPr marL="457200" indent="0">
              <a:buNone/>
              <a:defRPr/>
            </a:lvl2pPr>
          </a:lstStyle>
          <a:p>
            <a:pPr lvl="0"/>
            <a:r>
              <a:rPr lang="en-US" noProof="0"/>
              <a:t>5</a:t>
            </a:r>
          </a:p>
        </p:txBody>
      </p:sp>
      <p:sp>
        <p:nvSpPr>
          <p:cNvPr id="15" name="Title 1">
            <a:extLst>
              <a:ext uri="{FF2B5EF4-FFF2-40B4-BE49-F238E27FC236}">
                <a16:creationId xmlns:a16="http://schemas.microsoft.com/office/drawing/2014/main" id="{408AC775-D0E4-4AE8-B104-8AF0CC99549B}"/>
              </a:ext>
            </a:extLst>
          </p:cNvPr>
          <p:cNvSpPr>
            <a:spLocks noGrp="1"/>
          </p:cNvSpPr>
          <p:nvPr>
            <p:ph type="title" hasCustomPrompt="1"/>
          </p:nvPr>
        </p:nvSpPr>
        <p:spPr>
          <a:xfrm>
            <a:off x="826626" y="3727361"/>
            <a:ext cx="2275389" cy="1025525"/>
          </a:xfrm>
          <a:noFill/>
        </p:spPr>
        <p:txBody>
          <a:bodyPr vert="horz" lIns="0" tIns="45720" rIns="91440" bIns="0" rtlCol="0" anchor="b">
            <a:noAutofit/>
          </a:bodyPr>
          <a:lstStyle>
            <a:lvl1pPr>
              <a:defRPr lang="en-US" sz="5000" b="1">
                <a:solidFill>
                  <a:schemeClr val="tx2"/>
                </a:solidFill>
                <a:latin typeface="+mj-lt"/>
              </a:defRPr>
            </a:lvl1pPr>
          </a:lstStyle>
          <a:p>
            <a:pPr marL="0" lvl="0"/>
            <a:r>
              <a:rPr lang="en-US" noProof="0"/>
              <a:t>Agenda</a:t>
            </a:r>
          </a:p>
        </p:txBody>
      </p:sp>
    </p:spTree>
    <p:extLst>
      <p:ext uri="{BB962C8B-B14F-4D97-AF65-F5344CB8AC3E}">
        <p14:creationId xmlns:p14="http://schemas.microsoft.com/office/powerpoint/2010/main" val="42831458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769354" y="2596916"/>
            <a:ext cx="4385841" cy="1325563"/>
          </a:xfrm>
        </p:spPr>
        <p:txBody>
          <a:bodyPr anchor="b"/>
          <a:lstStyle>
            <a:lvl1pPr algn="l">
              <a:defRPr>
                <a:latin typeface="+mj-lt"/>
              </a:defRPr>
            </a:lvl1pPr>
          </a:lstStyle>
          <a:p>
            <a:r>
              <a:rPr lang="en-US"/>
              <a:t>Click to edit Master title style</a:t>
            </a:r>
            <a:endParaRPr lang="en-US" dirty="0"/>
          </a:p>
        </p:txBody>
      </p:sp>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6096000" y="1"/>
            <a:ext cx="6096000" cy="6858000"/>
          </a:xfrm>
        </p:spPr>
        <p:txBody>
          <a:bodyPr/>
          <a:lstStyle/>
          <a:p>
            <a:r>
              <a:rPr lang="en-US"/>
              <a:t>Click icon to add picture</a:t>
            </a:r>
            <a:endParaRPr lang="en-US" dirty="0"/>
          </a:p>
        </p:txBody>
      </p:sp>
      <p:sp>
        <p:nvSpPr>
          <p:cNvPr id="7" name="Text Placeholder 6">
            <a:extLst>
              <a:ext uri="{FF2B5EF4-FFF2-40B4-BE49-F238E27FC236}">
                <a16:creationId xmlns:a16="http://schemas.microsoft.com/office/drawing/2014/main" id="{233D39E2-2188-4621-B115-A912A057E8AC}"/>
              </a:ext>
            </a:extLst>
          </p:cNvPr>
          <p:cNvSpPr>
            <a:spLocks noGrp="1"/>
          </p:cNvSpPr>
          <p:nvPr>
            <p:ph type="body" sz="quarter" idx="11"/>
          </p:nvPr>
        </p:nvSpPr>
        <p:spPr>
          <a:xfrm>
            <a:off x="769353" y="4628132"/>
            <a:ext cx="4385841" cy="1325562"/>
          </a:xfrm>
        </p:spPr>
        <p:txBody>
          <a:bodyPr>
            <a:noAutofit/>
          </a:bodyPr>
          <a:lstStyle>
            <a:lvl1pPr marL="0" indent="0" algn="l">
              <a:lnSpc>
                <a:spcPct val="100000"/>
              </a:lnSpc>
              <a:buNone/>
              <a:defRPr sz="1400">
                <a:latin typeface="+mn-lt"/>
                <a:cs typeface="Arial" panose="020B0604020202020204" pitchFamily="34" charset="0"/>
              </a:defRPr>
            </a:lvl1pPr>
          </a:lstStyle>
          <a:p>
            <a:pPr lvl="0"/>
            <a:r>
              <a:rPr lang="en-US"/>
              <a:t>Click to edit Master text styles</a:t>
            </a:r>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p:nvPr>
        </p:nvSpPr>
        <p:spPr>
          <a:xfrm>
            <a:off x="769353" y="4165142"/>
            <a:ext cx="4385841" cy="382749"/>
          </a:xfrm>
        </p:spPr>
        <p:txBody>
          <a:bodyPr anchor="b">
            <a:normAutofit/>
          </a:bodyPr>
          <a:lstStyle>
            <a:lvl1pPr marL="0" indent="0" algn="l">
              <a:buNone/>
              <a:defRPr sz="1600" b="1">
                <a:latin typeface="+mj-lt"/>
                <a:cs typeface="Arial" panose="020B0604020202020204" pitchFamily="34" charset="0"/>
              </a:defRPr>
            </a:lvl1pPr>
          </a:lstStyle>
          <a:p>
            <a:pPr lvl="0"/>
            <a:r>
              <a:rPr lang="en-US"/>
              <a:t>Click to edit Master text styles</a:t>
            </a:r>
          </a:p>
        </p:txBody>
      </p:sp>
      <p:sp>
        <p:nvSpPr>
          <p:cNvPr id="6" name="Shape 62" title="Decorative">
            <a:extLst>
              <a:ext uri="{FF2B5EF4-FFF2-40B4-BE49-F238E27FC236}">
                <a16:creationId xmlns:a16="http://schemas.microsoft.com/office/drawing/2014/main" id="{2683CBB0-468F-4DD2-853B-FBFFA91B662E}"/>
              </a:ext>
            </a:extLst>
          </p:cNvPr>
          <p:cNvSpPr/>
          <p:nvPr userDrawn="1"/>
        </p:nvSpPr>
        <p:spPr>
          <a:xfrm flipV="1">
            <a:off x="527427" y="1631760"/>
            <a:ext cx="0" cy="4321933"/>
          </a:xfrm>
          <a:prstGeom prst="line">
            <a:avLst/>
          </a:prstGeom>
          <a:ln w="76200">
            <a:solidFill>
              <a:schemeClr val="accent1">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9" name="Picture Placeholder 5" title="Decorative">
            <a:extLst>
              <a:ext uri="{FF2B5EF4-FFF2-40B4-BE49-F238E27FC236}">
                <a16:creationId xmlns:a16="http://schemas.microsoft.com/office/drawing/2014/main" id="{EADDC907-00BA-437D-8631-DCDAA19616AC}"/>
              </a:ext>
            </a:extLst>
          </p:cNvPr>
          <p:cNvSpPr>
            <a:spLocks noGrp="1"/>
          </p:cNvSpPr>
          <p:nvPr>
            <p:ph type="pic" sz="quarter" idx="13"/>
          </p:nvPr>
        </p:nvSpPr>
        <p:spPr>
          <a:xfrm>
            <a:off x="769354" y="1631760"/>
            <a:ext cx="804759" cy="804759"/>
          </a:xfrm>
          <a:prstGeom prst="rect">
            <a:avLst/>
          </a:prstGeom>
          <a:solidFill>
            <a:schemeClr val="bg1"/>
          </a:solidFill>
          <a:ln w="19050">
            <a:noFill/>
          </a:ln>
        </p:spPr>
        <p:txBody>
          <a:bodyPr>
            <a:normAutofit/>
          </a:bodyPr>
          <a:lstStyle>
            <a:lvl1pPr>
              <a:defRPr sz="800"/>
            </a:lvl1pPr>
          </a:lstStyle>
          <a:p>
            <a:r>
              <a:rPr lang="en-US"/>
              <a:t>Click icon to add picture</a:t>
            </a:r>
            <a:endParaRPr lang="en-US" dirty="0"/>
          </a:p>
        </p:txBody>
      </p:sp>
    </p:spTree>
    <p:extLst>
      <p:ext uri="{BB962C8B-B14F-4D97-AF65-F5344CB8AC3E}">
        <p14:creationId xmlns:p14="http://schemas.microsoft.com/office/powerpoint/2010/main" val="19849342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1" y="2808079"/>
            <a:ext cx="6096000" cy="4049920"/>
          </a:xfrm>
        </p:spPr>
        <p:txBody>
          <a:bodyPr/>
          <a:lstStyle/>
          <a:p>
            <a:r>
              <a:rPr lang="en-US"/>
              <a:t>Click icon to add picture</a:t>
            </a:r>
            <a:endParaRPr lang="en-US" dirty="0"/>
          </a:p>
        </p:txBody>
      </p:sp>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838200" y="571465"/>
            <a:ext cx="5257801" cy="1325563"/>
          </a:xfrm>
        </p:spPr>
        <p:txBody>
          <a:bodyPr anchor="b">
            <a:normAutofit/>
          </a:bodyPr>
          <a:lstStyle>
            <a:lvl1pPr algn="r">
              <a:defRPr sz="4000">
                <a:latin typeface="+mj-lt"/>
              </a:defRPr>
            </a:lvl1pPr>
          </a:lstStyle>
          <a:p>
            <a:r>
              <a:rPr lang="en-US"/>
              <a:t>Click to edit Master title style</a:t>
            </a:r>
            <a:endParaRPr lang="en-US" dirty="0"/>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6987825" y="2808079"/>
            <a:ext cx="4312353" cy="382749"/>
          </a:xfrm>
        </p:spPr>
        <p:txBody>
          <a:bodyPr vert="horz" lIns="0" tIns="45720" rIns="91440" bIns="45720" rtlCol="0" anchor="b">
            <a:normAutofit/>
          </a:bodyPr>
          <a:lstStyle>
            <a:lvl1pPr>
              <a:defRPr lang="en-US" sz="1600" b="1" dirty="0">
                <a:latin typeface="+mj-lt"/>
              </a:defRPr>
            </a:lvl1pPr>
          </a:lstStyle>
          <a:p>
            <a:pPr marL="0" lvl="0" indent="0">
              <a:buNone/>
            </a:pPr>
            <a:r>
              <a:rPr lang="en-US" dirty="0"/>
              <a:t>Click to add title here</a:t>
            </a:r>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6987825" y="3212363"/>
            <a:ext cx="4312353" cy="2962659"/>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hape 62" title="Decorative">
            <a:extLst>
              <a:ext uri="{FF2B5EF4-FFF2-40B4-BE49-F238E27FC236}">
                <a16:creationId xmlns:a16="http://schemas.microsoft.com/office/drawing/2014/main" id="{2683CBB0-468F-4DD2-853B-FBFFA91B662E}"/>
              </a:ext>
            </a:extLst>
          </p:cNvPr>
          <p:cNvSpPr/>
          <p:nvPr userDrawn="1"/>
        </p:nvSpPr>
        <p:spPr>
          <a:xfrm rot="16200000" flipV="1">
            <a:off x="5130846" y="1256529"/>
            <a:ext cx="0" cy="1930310"/>
          </a:xfrm>
          <a:prstGeom prst="line">
            <a:avLst/>
          </a:prstGeom>
          <a:ln w="76200">
            <a:solidFill>
              <a:schemeClr val="accent1">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41144141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1E5DCEB-1CC8-4AEE-9DEC-6C62AD4FB42C}"/>
              </a:ext>
            </a:extLst>
          </p:cNvPr>
          <p:cNvSpPr/>
          <p:nvPr userDrawn="1"/>
        </p:nvSpPr>
        <p:spPr>
          <a:xfrm>
            <a:off x="0" y="3429000"/>
            <a:ext cx="6096001" cy="342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1" y="0"/>
            <a:ext cx="6096000" cy="3429000"/>
          </a:xfrm>
        </p:spPr>
        <p:txBody>
          <a:bodyPr/>
          <a:lstStyle/>
          <a:p>
            <a:r>
              <a:rPr lang="en-US"/>
              <a:t>Click icon to add picture</a:t>
            </a:r>
            <a:endParaRPr lang="en-US" dirty="0"/>
          </a:p>
        </p:txBody>
      </p:sp>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6987825" y="1190909"/>
            <a:ext cx="4554008" cy="1325563"/>
          </a:xfrm>
        </p:spPr>
        <p:txBody>
          <a:bodyPr lIns="0" anchor="b">
            <a:normAutofit/>
          </a:bodyPr>
          <a:lstStyle>
            <a:lvl1pPr algn="l">
              <a:defRPr sz="4000">
                <a:latin typeface="+mj-lt"/>
              </a:defRPr>
            </a:lvl1pPr>
          </a:lstStyle>
          <a:p>
            <a:r>
              <a:rPr lang="en-US"/>
              <a:t>Click to edit Master title style</a:t>
            </a:r>
            <a:endParaRPr lang="en-US" dirty="0"/>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6997253" y="2516138"/>
            <a:ext cx="4544580" cy="382749"/>
          </a:xfrm>
        </p:spPr>
        <p:txBody>
          <a:bodyPr vert="horz" lIns="0" tIns="45720" rIns="91440" bIns="45720" rtlCol="0" anchor="b">
            <a:normAutofit/>
          </a:bodyPr>
          <a:lstStyle>
            <a:lvl1pPr>
              <a:defRPr lang="en-US" sz="1600" b="1" dirty="0">
                <a:latin typeface="+mj-lt"/>
              </a:defRPr>
            </a:lvl1pPr>
          </a:lstStyle>
          <a:p>
            <a:pPr marL="0" lvl="0" indent="0">
              <a:buNone/>
            </a:pPr>
            <a:r>
              <a:rPr lang="en-US" dirty="0"/>
              <a:t>Click to add title here</a:t>
            </a:r>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6997253" y="2920422"/>
            <a:ext cx="4544580" cy="3226378"/>
          </a:xfrm>
        </p:spPr>
        <p:txBody>
          <a:bodyPr lIns="0" tIns="72000">
            <a:normAutofit/>
          </a:bodyPr>
          <a:lstStyle>
            <a:lvl1pPr>
              <a:defRPr sz="1400"/>
            </a:lvl1pPr>
            <a:lvl2pPr>
              <a:defRPr sz="1200"/>
            </a:lvl2pPr>
            <a:lvl3pPr>
              <a:defRPr sz="1100"/>
            </a:lvl3pPr>
            <a:lvl4pPr>
              <a:defRPr sz="105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838199" y="3606800"/>
            <a:ext cx="4927601" cy="2540000"/>
          </a:xfrm>
        </p:spPr>
        <p:txBody>
          <a:bodyPr lIns="0" tIns="72000">
            <a:normAutofit/>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166034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6"/>
          </p:nvPr>
        </p:nvSpPr>
        <p:spPr>
          <a:xfrm>
            <a:off x="0" y="0"/>
            <a:ext cx="3708400" cy="6853712"/>
          </a:xfrm>
          <a:solidFill>
            <a:schemeClr val="bg1">
              <a:lumMod val="95000"/>
            </a:schemeClr>
          </a:solidFill>
        </p:spPr>
        <p:txBody>
          <a:bodyPr/>
          <a:lstStyle/>
          <a:p>
            <a:r>
              <a:rPr lang="en-US"/>
              <a:t>Click icon to add picture</a:t>
            </a:r>
            <a:endParaRPr lang="en-US" dirty="0"/>
          </a:p>
        </p:txBody>
      </p:sp>
      <p:sp>
        <p:nvSpPr>
          <p:cNvPr id="11" name="Rectangle 10" title="Decorative"/>
          <p:cNvSpPr/>
          <p:nvPr userDrawn="1"/>
        </p:nvSpPr>
        <p:spPr>
          <a:xfrm>
            <a:off x="3708400" y="0"/>
            <a:ext cx="4775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4252921" y="936980"/>
            <a:ext cx="3686159" cy="1466055"/>
          </a:xfrm>
        </p:spPr>
        <p:txBody>
          <a:bodyPr lIns="0" anchor="t">
            <a:normAutofit/>
          </a:bodyPr>
          <a:lstStyle>
            <a:lvl1pPr algn="l">
              <a:defRPr sz="4000">
                <a:solidFill>
                  <a:schemeClr val="bg1"/>
                </a:solidFill>
                <a:latin typeface="+mj-l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4252988" y="2407322"/>
            <a:ext cx="3686025" cy="382749"/>
          </a:xfrm>
        </p:spPr>
        <p:txBody>
          <a:bodyPr lIns="0" anchor="b">
            <a:normAutofit/>
          </a:bodyPr>
          <a:lstStyle>
            <a:lvl1pPr marL="0" indent="0">
              <a:buNone/>
              <a:defRPr sz="1600" b="1">
                <a:solidFill>
                  <a:schemeClr val="bg1"/>
                </a:solidFill>
                <a:latin typeface="+mj-lt"/>
                <a:cs typeface="Arial" panose="020B0604020202020204" pitchFamily="34" charset="0"/>
              </a:defRPr>
            </a:lvl1pPr>
          </a:lstStyle>
          <a:p>
            <a:pPr lvl="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4252921" y="2811606"/>
            <a:ext cx="3686159" cy="3044825"/>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7"/>
          </p:nvPr>
        </p:nvSpPr>
        <p:spPr>
          <a:xfrm>
            <a:off x="8483600" y="0"/>
            <a:ext cx="3708400" cy="6853712"/>
          </a:xfrm>
          <a:solidFill>
            <a:schemeClr val="bg1">
              <a:lumMod val="95000"/>
            </a:schemeClr>
          </a:solidFill>
        </p:spPr>
        <p:txBody>
          <a:bodyPr/>
          <a:lstStyle/>
          <a:p>
            <a:r>
              <a:rPr lang="en-US"/>
              <a:t>Click icon to add picture</a:t>
            </a:r>
            <a:endParaRPr lang="en-US" dirty="0"/>
          </a:p>
        </p:txBody>
      </p:sp>
    </p:spTree>
    <p:extLst>
      <p:ext uri="{BB962C8B-B14F-4D97-AF65-F5344CB8AC3E}">
        <p14:creationId xmlns:p14="http://schemas.microsoft.com/office/powerpoint/2010/main" val="3155064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Slide with Image">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0" y="4288"/>
            <a:ext cx="12192000" cy="6853712"/>
          </a:xfrm>
          <a:solidFill>
            <a:schemeClr val="bg1">
              <a:lumMod val="95000"/>
            </a:schemeClr>
          </a:solidFill>
        </p:spPr>
        <p:txBody>
          <a:bodyPr/>
          <a:lstStyle/>
          <a:p>
            <a:r>
              <a:rPr lang="en-US"/>
              <a:t>Click icon to add picture</a:t>
            </a: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838199" y="2002421"/>
            <a:ext cx="7252505" cy="891250"/>
          </a:xfrm>
        </p:spPr>
        <p:txBody>
          <a:bodyPr anchor="t">
            <a:noAutofit/>
          </a:bodyPr>
          <a:lstStyle>
            <a:lvl1pPr>
              <a:defRPr sz="5000" b="1">
                <a:solidFill>
                  <a:schemeClr val="bg1"/>
                </a:solidFill>
                <a:latin typeface="+mj-lt"/>
              </a:defRPr>
            </a:lvl1pPr>
          </a:lstStyle>
          <a:p>
            <a:r>
              <a:rPr lang="en-US" dirty="0"/>
              <a:t>THANK YOU</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838200" y="3090444"/>
            <a:ext cx="7252504"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WWW.WEBSITENAME.COM</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1918496" y="1819845"/>
            <a:ext cx="1"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36047623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12" name="Rectangle 11" title="Decorative">
            <a:extLst>
              <a:ext uri="{FF2B5EF4-FFF2-40B4-BE49-F238E27FC236}">
                <a16:creationId xmlns:a16="http://schemas.microsoft.com/office/drawing/2014/main" id="{60EEF041-4EFF-410A-AFB4-25A65B462B2D}"/>
              </a:ext>
            </a:extLst>
          </p:cNvPr>
          <p:cNvSpPr/>
          <p:nvPr userDrawn="1"/>
        </p:nvSpPr>
        <p:spPr>
          <a:xfrm>
            <a:off x="8181847" y="0"/>
            <a:ext cx="401015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title="Decorative">
            <a:extLst>
              <a:ext uri="{FF2B5EF4-FFF2-40B4-BE49-F238E27FC236}">
                <a16:creationId xmlns:a16="http://schemas.microsoft.com/office/drawing/2014/main" id="{60EEF041-4EFF-410A-AFB4-25A65B462B2D}"/>
              </a:ext>
            </a:extLst>
          </p:cNvPr>
          <p:cNvSpPr/>
          <p:nvPr userDrawn="1"/>
        </p:nvSpPr>
        <p:spPr>
          <a:xfrm>
            <a:off x="4171694" y="0"/>
            <a:ext cx="401015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4333757" y="1680547"/>
            <a:ext cx="3686025" cy="382749"/>
          </a:xfrm>
        </p:spPr>
        <p:txBody>
          <a:bodyPr lIns="0" anchor="b">
            <a:normAutofit/>
          </a:bodyPr>
          <a:lstStyle>
            <a:lvl1pPr marL="0" indent="0">
              <a:buNone/>
              <a:defRPr sz="1600" b="1">
                <a:solidFill>
                  <a:schemeClr val="bg1"/>
                </a:solidFill>
                <a:latin typeface="+mj-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8375228" y="1680547"/>
            <a:ext cx="3658010" cy="382749"/>
          </a:xfrm>
        </p:spPr>
        <p:txBody>
          <a:bodyPr vert="horz" lIns="0" tIns="45720" rIns="91440" bIns="45720" rtlCol="0" anchor="b">
            <a:normAutofit/>
          </a:bodyPr>
          <a:lstStyle>
            <a:lvl1pPr marL="0" indent="0">
              <a:buNone/>
              <a:defRPr lang="en-US" sz="1600" b="1" dirty="0">
                <a:solidFill>
                  <a:schemeClr val="bg1"/>
                </a:solidFill>
                <a:latin typeface="+mj-lt"/>
              </a:defRPr>
            </a:lvl1pPr>
          </a:lstStyle>
          <a:p>
            <a:pPr marL="228600" lvl="0" indent="-22860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4333454" y="2084831"/>
            <a:ext cx="3686159" cy="3044825"/>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8375228" y="2084831"/>
            <a:ext cx="3658010" cy="3044825"/>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a:extLst>
              <a:ext uri="{FF2B5EF4-FFF2-40B4-BE49-F238E27FC236}">
                <a16:creationId xmlns:a16="http://schemas.microsoft.com/office/drawing/2014/main" id="{110731EC-67BA-493B-B1C7-6258DD2B6042}"/>
              </a:ext>
            </a:extLst>
          </p:cNvPr>
          <p:cNvSpPr>
            <a:spLocks noGrp="1"/>
          </p:cNvSpPr>
          <p:nvPr>
            <p:ph type="title"/>
          </p:nvPr>
        </p:nvSpPr>
        <p:spPr>
          <a:xfrm>
            <a:off x="403410" y="1670007"/>
            <a:ext cx="3686159" cy="1466055"/>
          </a:xfrm>
        </p:spPr>
        <p:txBody>
          <a:bodyPr lIns="0" anchor="t">
            <a:normAutofit/>
          </a:bodyPr>
          <a:lstStyle>
            <a:lvl1pPr algn="l">
              <a:defRPr sz="4000">
                <a:solidFill>
                  <a:schemeClr val="tx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39044906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
        <p:nvSpPr>
          <p:cNvPr id="6" name="Picture Placeholder 5" title="Decorative">
            <a:extLst>
              <a:ext uri="{FF2B5EF4-FFF2-40B4-BE49-F238E27FC236}">
                <a16:creationId xmlns:a16="http://schemas.microsoft.com/office/drawing/2014/main" id="{09156155-C47D-47A0-A08D-DCAC4D742D3F}"/>
              </a:ext>
            </a:extLst>
          </p:cNvPr>
          <p:cNvSpPr>
            <a:spLocks noGrp="1"/>
          </p:cNvSpPr>
          <p:nvPr>
            <p:ph type="pic" sz="quarter" idx="17"/>
          </p:nvPr>
        </p:nvSpPr>
        <p:spPr>
          <a:xfrm>
            <a:off x="0" y="0"/>
            <a:ext cx="12192000" cy="3408892"/>
          </a:xfrm>
        </p:spPr>
        <p:txBody>
          <a:bodyPr/>
          <a:lstStyle/>
          <a:p>
            <a:r>
              <a:rPr lang="en-US"/>
              <a:t>Click icon to add picture</a:t>
            </a:r>
            <a:endParaRPr lang="en-US" dirty="0"/>
          </a:p>
        </p:txBody>
      </p:sp>
      <p:sp>
        <p:nvSpPr>
          <p:cNvPr id="11" name="Title 1" title="Decorative">
            <a:extLst>
              <a:ext uri="{FF2B5EF4-FFF2-40B4-BE49-F238E27FC236}">
                <a16:creationId xmlns:a16="http://schemas.microsoft.com/office/drawing/2014/main" id="{FC8F08DC-8736-4BFE-8B72-8DD4184DEBE1}"/>
              </a:ext>
            </a:extLst>
          </p:cNvPr>
          <p:cNvSpPr txBox="1">
            <a:spLocks/>
          </p:cNvSpPr>
          <p:nvPr userDrawn="1"/>
        </p:nvSpPr>
        <p:spPr>
          <a:xfrm>
            <a:off x="-1" y="3408891"/>
            <a:ext cx="12203575" cy="3449109"/>
          </a:xfrm>
          <a:prstGeom prst="rect">
            <a:avLst/>
          </a:prstGeom>
          <a:solidFill>
            <a:schemeClr val="accent1"/>
          </a:solidFill>
        </p:spPr>
        <p:txBody>
          <a:bodyPr vert="horz" lIns="0" tIns="45720" rIns="324000" bIns="45720" rtlCol="0" anchor="ctr">
            <a:normAutofit/>
          </a:bodyPr>
          <a:lstStyle>
            <a:lvl1pPr algn="r">
              <a:lnSpc>
                <a:spcPct val="90000"/>
              </a:lnSpc>
              <a:spcBef>
                <a:spcPct val="0"/>
              </a:spcBef>
              <a:buNone/>
              <a:defRPr sz="4000" b="1" i="0" spc="-150">
                <a:solidFill>
                  <a:schemeClr val="tx2"/>
                </a:solidFill>
                <a:latin typeface="Constantia" panose="02030602050306030303" pitchFamily="18" charset="0"/>
                <a:ea typeface="+mj-ea"/>
                <a:cs typeface="Gill Sans" panose="020B0502020104020203" pitchFamily="34" charset="-79"/>
              </a:defRPr>
            </a:lvl1pPr>
          </a:lstStyle>
          <a:p>
            <a:pPr lvl="0"/>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4568750" y="3666354"/>
            <a:ext cx="3448800" cy="382749"/>
          </a:xfrm>
        </p:spPr>
        <p:txBody>
          <a:bodyPr lIns="0" anchor="b">
            <a:normAutofit/>
          </a:bodyPr>
          <a:lstStyle>
            <a:lvl1pPr marL="0" indent="0">
              <a:buNone/>
              <a:defRPr sz="1600" b="1">
                <a:solidFill>
                  <a:schemeClr val="bg1"/>
                </a:solidFill>
                <a:latin typeface="+mj-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8254055" y="3666354"/>
            <a:ext cx="3450265" cy="382749"/>
          </a:xfrm>
        </p:spPr>
        <p:txBody>
          <a:bodyPr vert="horz" lIns="0" tIns="45720" rIns="91440" bIns="45720" rtlCol="0" anchor="b">
            <a:normAutofit/>
          </a:bodyPr>
          <a:lstStyle>
            <a:lvl1pPr marL="0" indent="0">
              <a:buNone/>
              <a:defRPr lang="en-US" sz="1600" b="1" dirty="0">
                <a:solidFill>
                  <a:schemeClr val="bg1"/>
                </a:solidFill>
                <a:latin typeface="+mj-lt"/>
              </a:defRPr>
            </a:lvl1pPr>
          </a:lstStyle>
          <a:p>
            <a:pPr marL="228600" lvl="0" indent="-22860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4568447" y="4070639"/>
            <a:ext cx="3448800"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8254055" y="4070639"/>
            <a:ext cx="3450265"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1">
            <a:extLst>
              <a:ext uri="{FF2B5EF4-FFF2-40B4-BE49-F238E27FC236}">
                <a16:creationId xmlns:a16="http://schemas.microsoft.com/office/drawing/2014/main" id="{110731EC-67BA-493B-B1C7-6258DD2B6042}"/>
              </a:ext>
            </a:extLst>
          </p:cNvPr>
          <p:cNvSpPr>
            <a:spLocks noGrp="1"/>
          </p:cNvSpPr>
          <p:nvPr>
            <p:ph type="title"/>
          </p:nvPr>
        </p:nvSpPr>
        <p:spPr>
          <a:xfrm>
            <a:off x="838200" y="4049104"/>
            <a:ext cx="3136900" cy="2168682"/>
          </a:xfrm>
        </p:spPr>
        <p:txBody>
          <a:bodyPr lIns="0" anchor="ctr">
            <a:normAutofit/>
          </a:bodyPr>
          <a:lstStyle>
            <a:lvl1pPr algn="l">
              <a:defRPr sz="4000">
                <a:solidFill>
                  <a:schemeClr val="bg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10072104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1_Custom Layout">
    <p:spTree>
      <p:nvGrpSpPr>
        <p:cNvPr id="1" name=""/>
        <p:cNvGrpSpPr/>
        <p:nvPr/>
      </p:nvGrpSpPr>
      <p:grpSpPr>
        <a:xfrm>
          <a:off x="0" y="0"/>
          <a:ext cx="0" cy="0"/>
          <a:chOff x="0" y="0"/>
          <a:chExt cx="0" cy="0"/>
        </a:xfrm>
      </p:grpSpPr>
      <p:sp>
        <p:nvSpPr>
          <p:cNvPr id="11" name="Title 1" title="Decorative">
            <a:extLst>
              <a:ext uri="{FF2B5EF4-FFF2-40B4-BE49-F238E27FC236}">
                <a16:creationId xmlns:a16="http://schemas.microsoft.com/office/drawing/2014/main" id="{FC8F08DC-8736-4BFE-8B72-8DD4184DEBE1}"/>
              </a:ext>
            </a:extLst>
          </p:cNvPr>
          <p:cNvSpPr txBox="1">
            <a:spLocks/>
          </p:cNvSpPr>
          <p:nvPr userDrawn="1"/>
        </p:nvSpPr>
        <p:spPr>
          <a:xfrm>
            <a:off x="-1" y="2360141"/>
            <a:ext cx="6096001" cy="4497859"/>
          </a:xfrm>
          <a:prstGeom prst="rect">
            <a:avLst/>
          </a:prstGeom>
          <a:solidFill>
            <a:schemeClr val="accent1"/>
          </a:solidFill>
        </p:spPr>
        <p:txBody>
          <a:bodyPr vert="horz" lIns="0" tIns="45720" rIns="324000" bIns="45720" rtlCol="0" anchor="ctr">
            <a:normAutofit/>
          </a:bodyPr>
          <a:lstStyle>
            <a:lvl1pPr algn="r">
              <a:lnSpc>
                <a:spcPct val="90000"/>
              </a:lnSpc>
              <a:spcBef>
                <a:spcPct val="0"/>
              </a:spcBef>
              <a:buNone/>
              <a:defRPr sz="4000" b="1" i="0" spc="-150">
                <a:solidFill>
                  <a:schemeClr val="tx2"/>
                </a:solidFill>
                <a:latin typeface="Constantia" panose="02030602050306030303" pitchFamily="18" charset="0"/>
                <a:ea typeface="+mj-ea"/>
                <a:cs typeface="Gill Sans" panose="020B0502020104020203" pitchFamily="34" charset="-79"/>
              </a:defRPr>
            </a:lvl1pPr>
          </a:lstStyle>
          <a:p>
            <a:pPr lvl="0"/>
            <a:endParaRPr lang="en-US" dirty="0"/>
          </a:p>
        </p:txBody>
      </p:sp>
      <p:sp>
        <p:nvSpPr>
          <p:cNvPr id="12" name="Title 1" title="Decorative">
            <a:extLst>
              <a:ext uri="{FF2B5EF4-FFF2-40B4-BE49-F238E27FC236}">
                <a16:creationId xmlns:a16="http://schemas.microsoft.com/office/drawing/2014/main" id="{FC8F08DC-8736-4BFE-8B72-8DD4184DEBE1}"/>
              </a:ext>
            </a:extLst>
          </p:cNvPr>
          <p:cNvSpPr txBox="1">
            <a:spLocks/>
          </p:cNvSpPr>
          <p:nvPr userDrawn="1"/>
        </p:nvSpPr>
        <p:spPr>
          <a:xfrm>
            <a:off x="6095999" y="2360141"/>
            <a:ext cx="6096001" cy="4497859"/>
          </a:xfrm>
          <a:prstGeom prst="rect">
            <a:avLst/>
          </a:prstGeom>
          <a:solidFill>
            <a:schemeClr val="accent1">
              <a:lumMod val="60000"/>
              <a:lumOff val="40000"/>
            </a:schemeClr>
          </a:solidFill>
        </p:spPr>
        <p:txBody>
          <a:bodyPr vert="horz" lIns="0" tIns="45720" rIns="324000" bIns="45720" rtlCol="0" anchor="ctr">
            <a:normAutofit/>
          </a:bodyPr>
          <a:lstStyle>
            <a:lvl1pPr algn="r">
              <a:lnSpc>
                <a:spcPct val="90000"/>
              </a:lnSpc>
              <a:spcBef>
                <a:spcPct val="0"/>
              </a:spcBef>
              <a:buNone/>
              <a:defRPr sz="4000" b="1" i="0" spc="-150">
                <a:solidFill>
                  <a:schemeClr val="tx2"/>
                </a:solidFill>
                <a:latin typeface="Constantia" panose="02030602050306030303" pitchFamily="18" charset="0"/>
                <a:ea typeface="+mj-ea"/>
                <a:cs typeface="Gill Sans" panose="020B0502020104020203" pitchFamily="34" charset="-79"/>
              </a:defRPr>
            </a:lvl1pPr>
          </a:lstStyle>
          <a:p>
            <a:pPr lvl="0"/>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877607" y="2962016"/>
            <a:ext cx="4340785" cy="382749"/>
          </a:xfrm>
        </p:spPr>
        <p:txBody>
          <a:bodyPr lIns="0" anchor="b">
            <a:normAutofit/>
          </a:bodyPr>
          <a:lstStyle>
            <a:lvl1pPr marL="0" indent="0">
              <a:buNone/>
              <a:defRPr sz="1600" b="1">
                <a:solidFill>
                  <a:schemeClr val="bg1"/>
                </a:solidFill>
                <a:latin typeface="+mj-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6972685" y="2962016"/>
            <a:ext cx="4342629" cy="382749"/>
          </a:xfrm>
        </p:spPr>
        <p:txBody>
          <a:bodyPr vert="horz" lIns="0" tIns="45720" rIns="91440" bIns="45720" rtlCol="0" anchor="b">
            <a:normAutofit/>
          </a:bodyPr>
          <a:lstStyle>
            <a:lvl1pPr marL="0" indent="0">
              <a:buNone/>
              <a:defRPr lang="en-US" sz="1600" b="1" dirty="0">
                <a:solidFill>
                  <a:schemeClr val="bg1"/>
                </a:solidFill>
                <a:latin typeface="+mj-lt"/>
              </a:defRPr>
            </a:lvl1pPr>
          </a:lstStyle>
          <a:p>
            <a:pPr marL="228600" lvl="0" indent="-22860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877607" y="3366301"/>
            <a:ext cx="4340785"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6972685" y="3366301"/>
            <a:ext cx="4342629"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1">
            <a:extLst>
              <a:ext uri="{FF2B5EF4-FFF2-40B4-BE49-F238E27FC236}">
                <a16:creationId xmlns:a16="http://schemas.microsoft.com/office/drawing/2014/main" id="{110731EC-67BA-493B-B1C7-6258DD2B6042}"/>
              </a:ext>
            </a:extLst>
          </p:cNvPr>
          <p:cNvSpPr>
            <a:spLocks noGrp="1"/>
          </p:cNvSpPr>
          <p:nvPr>
            <p:ph type="title"/>
          </p:nvPr>
        </p:nvSpPr>
        <p:spPr>
          <a:xfrm>
            <a:off x="2528215" y="358610"/>
            <a:ext cx="7135570" cy="822240"/>
          </a:xfrm>
        </p:spPr>
        <p:txBody>
          <a:bodyPr lIns="0" anchor="t">
            <a:normAutofit/>
          </a:bodyPr>
          <a:lstStyle>
            <a:lvl1pPr algn="ctr">
              <a:defRPr sz="4000">
                <a:solidFill>
                  <a:schemeClr val="tx1"/>
                </a:solidFill>
                <a:latin typeface="+mj-lt"/>
              </a:defRPr>
            </a:lvl1pPr>
          </a:lstStyle>
          <a:p>
            <a:r>
              <a:rPr lang="en-US"/>
              <a:t>Click to edit Master title style</a:t>
            </a:r>
            <a:endParaRPr lang="en-US" dirty="0"/>
          </a:p>
        </p:txBody>
      </p:sp>
      <p:sp>
        <p:nvSpPr>
          <p:cNvPr id="1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22583"/>
            <a:ext cx="0" cy="2188805"/>
          </a:xfrm>
          <a:prstGeom prst="line">
            <a:avLst/>
          </a:prstGeom>
          <a:ln w="76200">
            <a:solidFill>
              <a:schemeClr val="accent1">
                <a:lumMod val="40000"/>
                <a:lumOff val="6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7234858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2_Custom Layout">
    <p:spTree>
      <p:nvGrpSpPr>
        <p:cNvPr id="1" name=""/>
        <p:cNvGrpSpPr/>
        <p:nvPr/>
      </p:nvGrpSpPr>
      <p:grpSpPr>
        <a:xfrm>
          <a:off x="0" y="0"/>
          <a:ext cx="0" cy="0"/>
          <a:chOff x="0" y="0"/>
          <a:chExt cx="0" cy="0"/>
        </a:xfrm>
      </p:grpSpPr>
      <p:sp>
        <p:nvSpPr>
          <p:cNvPr id="11" name="Title 1" title="Decorative">
            <a:extLst>
              <a:ext uri="{FF2B5EF4-FFF2-40B4-BE49-F238E27FC236}">
                <a16:creationId xmlns:a16="http://schemas.microsoft.com/office/drawing/2014/main" id="{FC8F08DC-8736-4BFE-8B72-8DD4184DEBE1}"/>
              </a:ext>
            </a:extLst>
          </p:cNvPr>
          <p:cNvSpPr txBox="1">
            <a:spLocks/>
          </p:cNvSpPr>
          <p:nvPr userDrawn="1"/>
        </p:nvSpPr>
        <p:spPr>
          <a:xfrm>
            <a:off x="-1" y="2360141"/>
            <a:ext cx="6096001" cy="4497859"/>
          </a:xfrm>
          <a:prstGeom prst="rect">
            <a:avLst/>
          </a:prstGeom>
          <a:solidFill>
            <a:schemeClr val="accent2"/>
          </a:solidFill>
        </p:spPr>
        <p:txBody>
          <a:bodyPr vert="horz" lIns="0" tIns="45720" rIns="324000" bIns="45720" rtlCol="0" anchor="ctr">
            <a:normAutofit/>
          </a:bodyPr>
          <a:lstStyle>
            <a:lvl1pPr algn="r">
              <a:lnSpc>
                <a:spcPct val="90000"/>
              </a:lnSpc>
              <a:spcBef>
                <a:spcPct val="0"/>
              </a:spcBef>
              <a:buNone/>
              <a:defRPr sz="4000" b="1" i="0" spc="-150">
                <a:solidFill>
                  <a:schemeClr val="tx2"/>
                </a:solidFill>
                <a:latin typeface="Constantia" panose="02030602050306030303" pitchFamily="18" charset="0"/>
                <a:ea typeface="+mj-ea"/>
                <a:cs typeface="Gill Sans" panose="020B0502020104020203" pitchFamily="34" charset="-79"/>
              </a:defRPr>
            </a:lvl1pPr>
          </a:lstStyle>
          <a:p>
            <a:pPr lvl="0"/>
            <a:endParaRPr lang="en-US" dirty="0"/>
          </a:p>
        </p:txBody>
      </p:sp>
      <p:sp>
        <p:nvSpPr>
          <p:cNvPr id="12" name="Title 1" title="Decorative">
            <a:extLst>
              <a:ext uri="{FF2B5EF4-FFF2-40B4-BE49-F238E27FC236}">
                <a16:creationId xmlns:a16="http://schemas.microsoft.com/office/drawing/2014/main" id="{FC8F08DC-8736-4BFE-8B72-8DD4184DEBE1}"/>
              </a:ext>
            </a:extLst>
          </p:cNvPr>
          <p:cNvSpPr txBox="1">
            <a:spLocks/>
          </p:cNvSpPr>
          <p:nvPr userDrawn="1"/>
        </p:nvSpPr>
        <p:spPr>
          <a:xfrm>
            <a:off x="6095999" y="2360141"/>
            <a:ext cx="6096001" cy="4497859"/>
          </a:xfrm>
          <a:prstGeom prst="rect">
            <a:avLst/>
          </a:prstGeom>
          <a:solidFill>
            <a:schemeClr val="accent2">
              <a:lumMod val="75000"/>
              <a:lumOff val="25000"/>
            </a:schemeClr>
          </a:solidFill>
        </p:spPr>
        <p:txBody>
          <a:bodyPr vert="horz" lIns="0" tIns="45720" rIns="324000" bIns="45720" rtlCol="0" anchor="ctr">
            <a:normAutofit/>
          </a:bodyPr>
          <a:lstStyle>
            <a:lvl1pPr algn="r">
              <a:lnSpc>
                <a:spcPct val="90000"/>
              </a:lnSpc>
              <a:spcBef>
                <a:spcPct val="0"/>
              </a:spcBef>
              <a:buNone/>
              <a:defRPr sz="4000" b="1" i="0" spc="-150">
                <a:solidFill>
                  <a:schemeClr val="tx2"/>
                </a:solidFill>
                <a:latin typeface="Constantia" panose="02030602050306030303" pitchFamily="18" charset="0"/>
                <a:ea typeface="+mj-ea"/>
                <a:cs typeface="Gill Sans" panose="020B0502020104020203" pitchFamily="34" charset="-79"/>
              </a:defRPr>
            </a:lvl1pPr>
          </a:lstStyle>
          <a:p>
            <a:pPr lvl="0"/>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877607" y="2962016"/>
            <a:ext cx="4340785" cy="382749"/>
          </a:xfrm>
        </p:spPr>
        <p:txBody>
          <a:bodyPr lIns="0" anchor="b">
            <a:normAutofit/>
          </a:bodyPr>
          <a:lstStyle>
            <a:lvl1pPr marL="0" indent="0">
              <a:buNone/>
              <a:defRPr sz="1600" b="1">
                <a:solidFill>
                  <a:schemeClr val="bg1"/>
                </a:solidFill>
                <a:latin typeface="+mj-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6972685" y="2962016"/>
            <a:ext cx="4342629" cy="382749"/>
          </a:xfrm>
        </p:spPr>
        <p:txBody>
          <a:bodyPr vert="horz" lIns="0" tIns="45720" rIns="91440" bIns="45720" rtlCol="0" anchor="b">
            <a:normAutofit/>
          </a:bodyPr>
          <a:lstStyle>
            <a:lvl1pPr marL="0" indent="0">
              <a:buNone/>
              <a:defRPr lang="en-US" sz="1600" b="1" dirty="0">
                <a:solidFill>
                  <a:schemeClr val="bg1"/>
                </a:solidFill>
                <a:latin typeface="+mj-lt"/>
              </a:defRPr>
            </a:lvl1pPr>
          </a:lstStyle>
          <a:p>
            <a:pPr marL="228600" lvl="0" indent="-22860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877607" y="3366301"/>
            <a:ext cx="4340785"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6972685" y="3366301"/>
            <a:ext cx="4342629"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1">
            <a:extLst>
              <a:ext uri="{FF2B5EF4-FFF2-40B4-BE49-F238E27FC236}">
                <a16:creationId xmlns:a16="http://schemas.microsoft.com/office/drawing/2014/main" id="{110731EC-67BA-493B-B1C7-6258DD2B6042}"/>
              </a:ext>
            </a:extLst>
          </p:cNvPr>
          <p:cNvSpPr>
            <a:spLocks noGrp="1"/>
          </p:cNvSpPr>
          <p:nvPr>
            <p:ph type="title"/>
          </p:nvPr>
        </p:nvSpPr>
        <p:spPr>
          <a:xfrm>
            <a:off x="2528215" y="358610"/>
            <a:ext cx="7135570" cy="822240"/>
          </a:xfrm>
        </p:spPr>
        <p:txBody>
          <a:bodyPr lIns="0" anchor="t">
            <a:normAutofit/>
          </a:bodyPr>
          <a:lstStyle>
            <a:lvl1pPr algn="ctr">
              <a:defRPr sz="4000">
                <a:solidFill>
                  <a:schemeClr val="tx1"/>
                </a:solidFill>
                <a:latin typeface="+mj-lt"/>
              </a:defRPr>
            </a:lvl1pPr>
          </a:lstStyle>
          <a:p>
            <a:r>
              <a:rPr lang="en-US"/>
              <a:t>Click to edit Master title style</a:t>
            </a:r>
            <a:endParaRPr lang="en-US" dirty="0"/>
          </a:p>
        </p:txBody>
      </p:sp>
      <p:sp>
        <p:nvSpPr>
          <p:cNvPr id="1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22583"/>
            <a:ext cx="0" cy="2188805"/>
          </a:xfrm>
          <a:prstGeom prst="line">
            <a:avLst/>
          </a:prstGeom>
          <a:ln w="76200">
            <a:solidFill>
              <a:schemeClr val="accent2">
                <a:lumMod val="50000"/>
                <a:lumOff val="5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8496472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844948" y="1193765"/>
            <a:ext cx="4385841" cy="1325563"/>
          </a:xfrm>
        </p:spPr>
        <p:txBody>
          <a:bodyPr anchor="b">
            <a:normAutofit/>
          </a:bodyPr>
          <a:lstStyle>
            <a:lvl1pPr algn="r">
              <a:defRPr sz="4000">
                <a:latin typeface="+mj-lt"/>
              </a:defRPr>
            </a:lvl1pPr>
          </a:lstStyle>
          <a:p>
            <a:r>
              <a:rPr lang="en-US"/>
              <a:t>Click to edit Master title style</a:t>
            </a:r>
            <a:endParaRPr lang="en-US" dirty="0"/>
          </a:p>
        </p:txBody>
      </p:sp>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878814" y="2632337"/>
            <a:ext cx="4385841" cy="3357563"/>
          </a:xfrm>
        </p:spPr>
        <p:txBody>
          <a:bodyPr/>
          <a:lstStyle/>
          <a:p>
            <a:r>
              <a:rPr lang="en-US"/>
              <a:t>Click icon to add picture</a:t>
            </a:r>
            <a:endParaRPr lang="en-US" dirty="0"/>
          </a:p>
        </p:txBody>
      </p:sp>
      <p:sp>
        <p:nvSpPr>
          <p:cNvPr id="7" name="Text Placeholder 6">
            <a:extLst>
              <a:ext uri="{FF2B5EF4-FFF2-40B4-BE49-F238E27FC236}">
                <a16:creationId xmlns:a16="http://schemas.microsoft.com/office/drawing/2014/main" id="{233D39E2-2188-4621-B115-A912A057E8AC}"/>
              </a:ext>
            </a:extLst>
          </p:cNvPr>
          <p:cNvSpPr>
            <a:spLocks noGrp="1"/>
          </p:cNvSpPr>
          <p:nvPr>
            <p:ph type="body" sz="quarter" idx="11"/>
          </p:nvPr>
        </p:nvSpPr>
        <p:spPr>
          <a:xfrm>
            <a:off x="6182016" y="1598619"/>
            <a:ext cx="4869806" cy="1896435"/>
          </a:xfrm>
        </p:spPr>
        <p:txBody>
          <a:bodyPr lIns="0">
            <a:noAutofit/>
          </a:bodyPr>
          <a:lstStyle>
            <a:lvl1pPr marL="0" indent="0">
              <a:lnSpc>
                <a:spcPct val="100000"/>
              </a:lnSpc>
              <a:buNone/>
              <a:defRPr sz="1400">
                <a:latin typeface="+mn-lt"/>
                <a:cs typeface="Arial" panose="020B0604020202020204" pitchFamily="34" charset="0"/>
              </a:defRPr>
            </a:lvl1pPr>
          </a:lstStyle>
          <a:p>
            <a:pPr lvl="0"/>
            <a:r>
              <a:rPr lang="en-US"/>
              <a:t>Click to edit Master text styles</a:t>
            </a:r>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6182016" y="1194294"/>
            <a:ext cx="4869806" cy="382749"/>
          </a:xfrm>
        </p:spPr>
        <p:txBody>
          <a:bodyPr lIns="0" anchor="b">
            <a:noAutofit/>
          </a:bodyPr>
          <a:lstStyle>
            <a:lvl1pPr marL="0" indent="0">
              <a:buNone/>
              <a:defRPr sz="1600" b="1">
                <a:latin typeface="+mj-lt"/>
                <a:cs typeface="Arial" panose="020B0604020202020204" pitchFamily="34" charset="0"/>
              </a:defRPr>
            </a:lvl1pPr>
          </a:lstStyle>
          <a:p>
            <a:pPr lvl="0"/>
            <a:r>
              <a:rPr lang="en-US" dirty="0"/>
              <a:t>Click to add title here</a:t>
            </a:r>
          </a:p>
        </p:txBody>
      </p:sp>
      <p:sp>
        <p:nvSpPr>
          <p:cNvPr id="6" name="Text Placeholder 6">
            <a:extLst>
              <a:ext uri="{FF2B5EF4-FFF2-40B4-BE49-F238E27FC236}">
                <a16:creationId xmlns:a16="http://schemas.microsoft.com/office/drawing/2014/main" id="{B2C5FA2F-DD81-4A72-AB26-A4C663724F42}"/>
              </a:ext>
            </a:extLst>
          </p:cNvPr>
          <p:cNvSpPr>
            <a:spLocks noGrp="1"/>
          </p:cNvSpPr>
          <p:nvPr>
            <p:ph type="body" sz="quarter" idx="13"/>
          </p:nvPr>
        </p:nvSpPr>
        <p:spPr>
          <a:xfrm>
            <a:off x="6182018" y="4093464"/>
            <a:ext cx="4869806" cy="1896435"/>
          </a:xfrm>
        </p:spPr>
        <p:txBody>
          <a:bodyPr lIns="0">
            <a:noAutofit/>
          </a:bodyPr>
          <a:lstStyle>
            <a:lvl1pPr marL="0" indent="0">
              <a:lnSpc>
                <a:spcPct val="100000"/>
              </a:lnSpc>
              <a:buNone/>
              <a:defRPr sz="1400">
                <a:latin typeface="+mn-lt"/>
                <a:cs typeface="Arial" panose="020B0604020202020204" pitchFamily="34" charset="0"/>
              </a:defRPr>
            </a:lvl1pPr>
          </a:lstStyle>
          <a:p>
            <a:pPr lvl="0"/>
            <a:r>
              <a:rPr lang="en-US"/>
              <a:t>Click to edit Master text styles</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6182017" y="3689139"/>
            <a:ext cx="4832794" cy="382749"/>
          </a:xfrm>
        </p:spPr>
        <p:txBody>
          <a:bodyPr lIns="0" anchor="b">
            <a:noAutofit/>
          </a:bodyPr>
          <a:lstStyle>
            <a:lvl1pPr marL="0" indent="0">
              <a:buNone/>
              <a:defRPr sz="1600" b="1">
                <a:latin typeface="+mj-lt"/>
                <a:cs typeface="Arial" panose="020B0604020202020204" pitchFamily="34" charset="0"/>
              </a:defRPr>
            </a:lvl1pPr>
          </a:lstStyle>
          <a:p>
            <a:pPr lvl="0"/>
            <a:r>
              <a:rPr lang="en-US" dirty="0"/>
              <a:t>Click to add title here</a:t>
            </a:r>
          </a:p>
        </p:txBody>
      </p:sp>
      <p:sp>
        <p:nvSpPr>
          <p:cNvPr id="10" name="Shape 62" title="Decorative">
            <a:extLst>
              <a:ext uri="{FF2B5EF4-FFF2-40B4-BE49-F238E27FC236}">
                <a16:creationId xmlns:a16="http://schemas.microsoft.com/office/drawing/2014/main" id="{2683CBB0-468F-4DD2-853B-FBFFA91B662E}"/>
              </a:ext>
            </a:extLst>
          </p:cNvPr>
          <p:cNvSpPr/>
          <p:nvPr userDrawn="1"/>
        </p:nvSpPr>
        <p:spPr>
          <a:xfrm flipV="1">
            <a:off x="830507" y="1194294"/>
            <a:ext cx="0" cy="4795606"/>
          </a:xfrm>
          <a:prstGeom prst="line">
            <a:avLst/>
          </a:prstGeom>
          <a:ln w="76200">
            <a:solidFill>
              <a:schemeClr val="accent1">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39708105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E84B7CE-D997-4F92-BD9D-3F9DE2782EF8}"/>
              </a:ext>
            </a:extLst>
          </p:cNvPr>
          <p:cNvSpPr>
            <a:spLocks noGrp="1"/>
          </p:cNvSpPr>
          <p:nvPr>
            <p:ph type="pic" sz="quarter" idx="10"/>
          </p:nvPr>
        </p:nvSpPr>
        <p:spPr>
          <a:xfrm>
            <a:off x="7928658" y="836271"/>
            <a:ext cx="4263342" cy="5185458"/>
          </a:xfrm>
        </p:spPr>
        <p:txBody>
          <a:bodyPr/>
          <a:lstStyle/>
          <a:p>
            <a:r>
              <a:rPr lang="en-US"/>
              <a:t>Click icon to add picture</a:t>
            </a:r>
            <a:endParaRPr lang="en-US" dirty="0"/>
          </a:p>
        </p:txBody>
      </p:sp>
      <p:sp>
        <p:nvSpPr>
          <p:cNvPr id="7" name="Text Placeholder 6" title="Decorative">
            <a:extLst>
              <a:ext uri="{FF2B5EF4-FFF2-40B4-BE49-F238E27FC236}">
                <a16:creationId xmlns:a16="http://schemas.microsoft.com/office/drawing/2014/main" id="{233D39E2-2188-4621-B115-A912A057E8AC}"/>
              </a:ext>
            </a:extLst>
          </p:cNvPr>
          <p:cNvSpPr>
            <a:spLocks noGrp="1"/>
          </p:cNvSpPr>
          <p:nvPr>
            <p:ph type="body" sz="quarter" idx="11"/>
          </p:nvPr>
        </p:nvSpPr>
        <p:spPr>
          <a:xfrm>
            <a:off x="3657597" y="836271"/>
            <a:ext cx="4262400" cy="5185458"/>
          </a:xfrm>
          <a:solidFill>
            <a:schemeClr val="accent1"/>
          </a:solidFill>
        </p:spPr>
        <p:txBody>
          <a:bodyPr lIns="252000" tIns="144000" rIns="144000">
            <a:noAutofit/>
          </a:bodyPr>
          <a:lstStyle>
            <a:lvl1pPr marL="0" indent="0">
              <a:lnSpc>
                <a:spcPct val="100000"/>
              </a:lnSpc>
              <a:buNone/>
              <a:defRPr sz="1400">
                <a:solidFill>
                  <a:schemeClr val="bg1"/>
                </a:solidFill>
                <a:latin typeface="+mn-lt"/>
                <a:cs typeface="Arial" panose="020B0604020202020204" pitchFamily="34" charset="0"/>
              </a:defRPr>
            </a:lvl1pPr>
          </a:lstStyle>
          <a:p>
            <a:pPr lvl="0"/>
            <a:r>
              <a:rPr lang="en-US"/>
              <a:t>Click to edit Master text styles</a:t>
            </a:r>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625033" y="1659770"/>
            <a:ext cx="2558005" cy="1325563"/>
          </a:xfrm>
        </p:spPr>
        <p:txBody>
          <a:bodyPr anchor="t"/>
          <a:lstStyle>
            <a:lvl1pPr algn="l">
              <a:defRPr>
                <a:latin typeface="+mj-lt"/>
              </a:defRPr>
            </a:lvl1pPr>
          </a:lstStyle>
          <a:p>
            <a:r>
              <a:rPr lang="en-US" dirty="0"/>
              <a:t>Click to </a:t>
            </a:r>
            <a:br>
              <a:rPr lang="en-US" dirty="0"/>
            </a:br>
            <a:r>
              <a:rPr lang="en-US" dirty="0"/>
              <a:t>Add Title</a:t>
            </a:r>
          </a:p>
        </p:txBody>
      </p:sp>
      <p:sp>
        <p:nvSpPr>
          <p:cNvPr id="9" name="Shape 62" title="Decorative">
            <a:extLst>
              <a:ext uri="{FF2B5EF4-FFF2-40B4-BE49-F238E27FC236}">
                <a16:creationId xmlns:a16="http://schemas.microsoft.com/office/drawing/2014/main" id="{E1A23DB6-E067-4A30-8C4B-98B452428518}"/>
              </a:ext>
            </a:extLst>
          </p:cNvPr>
          <p:cNvSpPr/>
          <p:nvPr userDrawn="1"/>
        </p:nvSpPr>
        <p:spPr>
          <a:xfrm rot="16200000" flipV="1">
            <a:off x="1756506" y="1915220"/>
            <a:ext cx="0"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32174074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
        <p:nvSpPr>
          <p:cNvPr id="7" name="Text Placeholder 6" title="Decorative">
            <a:extLst>
              <a:ext uri="{FF2B5EF4-FFF2-40B4-BE49-F238E27FC236}">
                <a16:creationId xmlns:a16="http://schemas.microsoft.com/office/drawing/2014/main" id="{233D39E2-2188-4621-B115-A912A057E8AC}"/>
              </a:ext>
            </a:extLst>
          </p:cNvPr>
          <p:cNvSpPr>
            <a:spLocks noGrp="1"/>
          </p:cNvSpPr>
          <p:nvPr>
            <p:ph type="body" sz="quarter" idx="11"/>
          </p:nvPr>
        </p:nvSpPr>
        <p:spPr>
          <a:xfrm>
            <a:off x="0" y="3206186"/>
            <a:ext cx="12192000" cy="3651813"/>
          </a:xfrm>
          <a:solidFill>
            <a:schemeClr val="accent2"/>
          </a:solidFill>
        </p:spPr>
        <p:txBody>
          <a:bodyPr lIns="5400000" tIns="216000" rIns="1800000">
            <a:noAutofit/>
          </a:bodyPr>
          <a:lstStyle>
            <a:lvl1pPr marL="0" indent="0">
              <a:lnSpc>
                <a:spcPct val="100000"/>
              </a:lnSpc>
              <a:buNone/>
              <a:defRPr sz="1400">
                <a:solidFill>
                  <a:schemeClr val="bg1"/>
                </a:solidFill>
                <a:latin typeface="+mn-lt"/>
                <a:cs typeface="Arial" panose="020B0604020202020204" pitchFamily="34" charset="0"/>
              </a:defRPr>
            </a:lvl1pPr>
          </a:lstStyle>
          <a:p>
            <a:pPr lvl="0"/>
            <a:r>
              <a:rPr lang="en-US"/>
              <a:t>Click to edit Master text styles</a:t>
            </a:r>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5278053" y="1775520"/>
            <a:ext cx="6435524" cy="1325563"/>
          </a:xfrm>
        </p:spPr>
        <p:txBody>
          <a:bodyPr anchor="b"/>
          <a:lstStyle>
            <a:lvl1pPr algn="l">
              <a:defRPr>
                <a:latin typeface="+mj-lt"/>
              </a:defRPr>
            </a:lvl1pPr>
          </a:lstStyle>
          <a:p>
            <a:r>
              <a:rPr lang="en-US" dirty="0"/>
              <a:t>Click to Add Title</a:t>
            </a:r>
          </a:p>
        </p:txBody>
      </p:sp>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971836" y="1"/>
            <a:ext cx="3523423" cy="3206186"/>
          </a:xfrm>
          <a:solidFill>
            <a:schemeClr val="bg1">
              <a:lumMod val="95000"/>
            </a:schemeClr>
          </a:solidFill>
        </p:spPr>
        <p:txBody>
          <a:bodyPr/>
          <a:lstStyle/>
          <a:p>
            <a:r>
              <a:rPr lang="en-US"/>
              <a:t>Click icon to add picture</a:t>
            </a:r>
            <a:endParaRPr lang="en-US" dirty="0"/>
          </a:p>
        </p:txBody>
      </p:sp>
      <p:sp>
        <p:nvSpPr>
          <p:cNvPr id="6"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2"/>
          </p:nvPr>
        </p:nvSpPr>
        <p:spPr>
          <a:xfrm>
            <a:off x="971836" y="3358587"/>
            <a:ext cx="3523423" cy="3206186"/>
          </a:xfrm>
          <a:solidFill>
            <a:schemeClr val="bg1">
              <a:lumMod val="95000"/>
            </a:schemeClr>
          </a:solidFill>
        </p:spPr>
        <p:txBody>
          <a:bodyPr/>
          <a:lstStyle/>
          <a:p>
            <a:r>
              <a:rPr lang="en-US"/>
              <a:t>Click icon to add picture</a:t>
            </a:r>
            <a:endParaRPr lang="en-US" dirty="0"/>
          </a:p>
        </p:txBody>
      </p:sp>
    </p:spTree>
    <p:extLst>
      <p:ext uri="{BB962C8B-B14F-4D97-AF65-F5344CB8AC3E}">
        <p14:creationId xmlns:p14="http://schemas.microsoft.com/office/powerpoint/2010/main" val="9972271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5_Custom Layout">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233D39E2-2188-4621-B115-A912A057E8AC}"/>
              </a:ext>
            </a:extLst>
          </p:cNvPr>
          <p:cNvSpPr>
            <a:spLocks noGrp="1"/>
          </p:cNvSpPr>
          <p:nvPr>
            <p:ph type="body" sz="quarter" idx="11"/>
          </p:nvPr>
        </p:nvSpPr>
        <p:spPr>
          <a:xfrm>
            <a:off x="838199" y="4586456"/>
            <a:ext cx="10349090" cy="1577281"/>
          </a:xfrm>
          <a:noFill/>
          <a:ln>
            <a:noFill/>
          </a:ln>
        </p:spPr>
        <p:txBody>
          <a:bodyPr lIns="0" tIns="216000" rIns="0">
            <a:noAutofit/>
          </a:bodyPr>
          <a:lstStyle>
            <a:lvl1pPr marL="0" indent="0" algn="ctr">
              <a:lnSpc>
                <a:spcPct val="100000"/>
              </a:lnSpc>
              <a:buNone/>
              <a:defRPr sz="1400">
                <a:latin typeface="+mn-lt"/>
                <a:cs typeface="Arial" panose="020B0604020202020204" pitchFamily="34" charset="0"/>
              </a:defRPr>
            </a:lvl1pPr>
          </a:lstStyle>
          <a:p>
            <a:pPr lvl="0"/>
            <a:r>
              <a:rPr lang="en-US"/>
              <a:t>Click to edit Master text styles</a:t>
            </a:r>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838199" y="3717212"/>
            <a:ext cx="10349089" cy="854791"/>
          </a:xfrm>
        </p:spPr>
        <p:txBody>
          <a:bodyPr lIns="0" rIns="0" anchor="b"/>
          <a:lstStyle>
            <a:lvl1pPr algn="ctr">
              <a:defRPr>
                <a:latin typeface="+mj-lt"/>
              </a:defRPr>
            </a:lvl1pPr>
          </a:lstStyle>
          <a:p>
            <a:r>
              <a:rPr lang="en-US" dirty="0"/>
              <a:t>Click to Add Title</a:t>
            </a:r>
          </a:p>
        </p:txBody>
      </p:sp>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838200" y="836271"/>
            <a:ext cx="10349089" cy="2516529"/>
          </a:xfrm>
          <a:solidFill>
            <a:schemeClr val="bg1">
              <a:lumMod val="95000"/>
            </a:schemeClr>
          </a:solidFill>
        </p:spPr>
        <p:txBody>
          <a:bodyPr/>
          <a:lstStyle/>
          <a:p>
            <a:r>
              <a:rPr lang="en-US"/>
              <a:t>Click icon to add picture</a:t>
            </a:r>
            <a:endParaRPr lang="en-US" dirty="0"/>
          </a:p>
        </p:txBody>
      </p:sp>
    </p:spTree>
    <p:extLst>
      <p:ext uri="{BB962C8B-B14F-4D97-AF65-F5344CB8AC3E}">
        <p14:creationId xmlns:p14="http://schemas.microsoft.com/office/powerpoint/2010/main" val="5831282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6_Custom Layout">
    <p:spTree>
      <p:nvGrpSpPr>
        <p:cNvPr id="1" name=""/>
        <p:cNvGrpSpPr/>
        <p:nvPr/>
      </p:nvGrpSpPr>
      <p:grpSpPr>
        <a:xfrm>
          <a:off x="0" y="0"/>
          <a:ext cx="0" cy="0"/>
          <a:chOff x="0" y="0"/>
          <a:chExt cx="0" cy="0"/>
        </a:xfrm>
      </p:grpSpPr>
      <p:sp>
        <p:nvSpPr>
          <p:cNvPr id="3" name="Rectangle 2" title="Decorative">
            <a:extLst>
              <a:ext uri="{FF2B5EF4-FFF2-40B4-BE49-F238E27FC236}">
                <a16:creationId xmlns:a16="http://schemas.microsoft.com/office/drawing/2014/main" id="{9DF8596F-E730-47C4-86C3-F4A9B3F78268}"/>
              </a:ext>
            </a:extLst>
          </p:cNvPr>
          <p:cNvSpPr/>
          <p:nvPr userDrawn="1"/>
        </p:nvSpPr>
        <p:spPr>
          <a:xfrm>
            <a:off x="0" y="0"/>
            <a:ext cx="4745620" cy="3428990"/>
          </a:xfrm>
          <a:prstGeom prst="rect">
            <a:avLst/>
          </a:prstGeom>
          <a:solidFill>
            <a:schemeClr val="accent2"/>
          </a:solidFill>
        </p:spPr>
        <p:txBody>
          <a:bodyPr vert="horz" lIns="252000" tIns="144000" rIns="144000" bIns="45720" rtlCol="0">
            <a:noAutofit/>
          </a:bodyPr>
          <a:lstStyle/>
          <a:p>
            <a:pPr lvl="0" indent="0">
              <a:lnSpc>
                <a:spcPct val="100000"/>
              </a:lnSpc>
              <a:spcBef>
                <a:spcPts val="1000"/>
              </a:spcBef>
              <a:buFont typeface="Arial" panose="020B0604020202020204" pitchFamily="34" charset="0"/>
              <a:buNone/>
            </a:pPr>
            <a:endParaRPr lang="en-US" sz="1400" b="0" i="0" dirty="0">
              <a:solidFill>
                <a:schemeClr val="tx2"/>
              </a:solidFill>
              <a:latin typeface="Arial" panose="020B0604020202020204" pitchFamily="34" charset="0"/>
              <a:cs typeface="Arial" panose="020B0604020202020204" pitchFamily="34" charset="0"/>
            </a:endParaRPr>
          </a:p>
        </p:txBody>
      </p:sp>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4745620" y="3428990"/>
            <a:ext cx="7446380" cy="3429009"/>
          </a:xfrm>
        </p:spPr>
        <p:txBody>
          <a:bodyPr/>
          <a:lstStyle/>
          <a:p>
            <a:r>
              <a:rPr lang="en-US"/>
              <a:t>Click icon to add picture</a:t>
            </a:r>
            <a:endParaRPr lang="en-US" dirty="0"/>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838200" y="1659770"/>
            <a:ext cx="3085618" cy="1325563"/>
          </a:xfrm>
        </p:spPr>
        <p:txBody>
          <a:bodyPr lIns="0" anchor="t"/>
          <a:lstStyle>
            <a:lvl1pPr algn="l">
              <a:defRPr>
                <a:solidFill>
                  <a:schemeClr val="bg1"/>
                </a:solidFill>
                <a:latin typeface="+mj-lt"/>
              </a:defRPr>
            </a:lvl1pPr>
          </a:lstStyle>
          <a:p>
            <a:r>
              <a:rPr lang="en-US" dirty="0"/>
              <a:t>Click to </a:t>
            </a:r>
            <a:br>
              <a:rPr lang="en-US" dirty="0"/>
            </a:br>
            <a:r>
              <a:rPr lang="en-US" dirty="0"/>
              <a:t>Add Title</a:t>
            </a:r>
          </a:p>
        </p:txBody>
      </p:sp>
      <p:sp>
        <p:nvSpPr>
          <p:cNvPr id="8" name="Text Placeholder 6">
            <a:extLst>
              <a:ext uri="{FF2B5EF4-FFF2-40B4-BE49-F238E27FC236}">
                <a16:creationId xmlns:a16="http://schemas.microsoft.com/office/drawing/2014/main" id="{2E0AB4DF-4264-4631-9A72-72B25F9BEED8}"/>
              </a:ext>
            </a:extLst>
          </p:cNvPr>
          <p:cNvSpPr>
            <a:spLocks noGrp="1"/>
          </p:cNvSpPr>
          <p:nvPr>
            <p:ph type="body" sz="quarter" idx="12" hasCustomPrompt="1"/>
          </p:nvPr>
        </p:nvSpPr>
        <p:spPr>
          <a:xfrm>
            <a:off x="5359078" y="1197273"/>
            <a:ext cx="6121722" cy="382749"/>
          </a:xfrm>
        </p:spPr>
        <p:txBody>
          <a:bodyPr lIns="0" tIns="0" anchor="t">
            <a:normAutofit/>
          </a:bodyPr>
          <a:lstStyle>
            <a:lvl1pPr marL="0" indent="0">
              <a:buNone/>
              <a:defRPr sz="1600" b="1">
                <a:solidFill>
                  <a:schemeClr val="tx1"/>
                </a:solidFill>
                <a:latin typeface="+mj-lt"/>
                <a:cs typeface="Arial" panose="020B0604020202020204" pitchFamily="34" charset="0"/>
              </a:defRPr>
            </a:lvl1pPr>
          </a:lstStyle>
          <a:p>
            <a:pPr lvl="0"/>
            <a:r>
              <a:rPr lang="en-US" dirty="0"/>
              <a:t>Click to add title here</a:t>
            </a:r>
          </a:p>
        </p:txBody>
      </p:sp>
      <p:sp>
        <p:nvSpPr>
          <p:cNvPr id="9" name="Text Placeholder 3">
            <a:extLst>
              <a:ext uri="{FF2B5EF4-FFF2-40B4-BE49-F238E27FC236}">
                <a16:creationId xmlns:a16="http://schemas.microsoft.com/office/drawing/2014/main" id="{0E3F0CD0-D764-45BB-9798-E9046593B3AC}"/>
              </a:ext>
            </a:extLst>
          </p:cNvPr>
          <p:cNvSpPr>
            <a:spLocks noGrp="1"/>
          </p:cNvSpPr>
          <p:nvPr>
            <p:ph type="body" sz="quarter" idx="15"/>
          </p:nvPr>
        </p:nvSpPr>
        <p:spPr>
          <a:xfrm>
            <a:off x="5359078" y="1588155"/>
            <a:ext cx="6121722" cy="1397178"/>
          </a:xfrm>
        </p:spPr>
        <p:txBody>
          <a:bodyPr lIns="0" tIns="0">
            <a:normAutofit/>
          </a:bodyPr>
          <a:lstStyle>
            <a:lvl1pPr marL="0" indent="0">
              <a:lnSpc>
                <a:spcPct val="100000"/>
              </a:lnSpc>
              <a:buNone/>
              <a:defRPr sz="1400">
                <a:solidFill>
                  <a:schemeClr val="tx1"/>
                </a:solidFill>
              </a:defRPr>
            </a:lvl1pPr>
            <a:lvl2pPr marL="457200" indent="0">
              <a:buNone/>
              <a:defRPr sz="1200"/>
            </a:lvl2pPr>
            <a:lvl3pPr marL="914400" indent="0">
              <a:buNone/>
              <a:defRPr sz="1100"/>
            </a:lvl3pPr>
            <a:lvl4pPr>
              <a:defRPr sz="1050"/>
            </a:lvl4pPr>
            <a:lvl5pPr>
              <a:defRPr sz="1050"/>
            </a:lvl5pPr>
          </a:lstStyle>
          <a:p>
            <a:pPr lvl="0"/>
            <a:r>
              <a:rPr lang="en-US"/>
              <a:t>Click to edit Master text styles</a:t>
            </a:r>
          </a:p>
        </p:txBody>
      </p:sp>
      <p:sp>
        <p:nvSpPr>
          <p:cNvPr id="10" name="Text Placeholder 3">
            <a:extLst>
              <a:ext uri="{FF2B5EF4-FFF2-40B4-BE49-F238E27FC236}">
                <a16:creationId xmlns:a16="http://schemas.microsoft.com/office/drawing/2014/main" id="{0E3F0CD0-D764-45BB-9798-E9046593B3AC}"/>
              </a:ext>
            </a:extLst>
          </p:cNvPr>
          <p:cNvSpPr>
            <a:spLocks noGrp="1"/>
          </p:cNvSpPr>
          <p:nvPr>
            <p:ph type="body" sz="quarter" idx="16"/>
          </p:nvPr>
        </p:nvSpPr>
        <p:spPr>
          <a:xfrm>
            <a:off x="838200" y="3737092"/>
            <a:ext cx="3085618" cy="2663707"/>
          </a:xfrm>
        </p:spPr>
        <p:txBody>
          <a:bodyPr lIns="0" tIns="0">
            <a:normAutofit/>
          </a:bodyPr>
          <a:lstStyle>
            <a:lvl1pPr marL="0" indent="0">
              <a:lnSpc>
                <a:spcPct val="100000"/>
              </a:lnSpc>
              <a:buNone/>
              <a:defRPr sz="2000">
                <a:solidFill>
                  <a:schemeClr val="tx1"/>
                </a:solidFill>
              </a:defRPr>
            </a:lvl1pPr>
            <a:lvl2pPr marL="457200" indent="0">
              <a:buNone/>
              <a:defRPr sz="1200"/>
            </a:lvl2pPr>
            <a:lvl3pPr marL="914400" indent="0">
              <a:buNone/>
              <a:defRPr sz="1100"/>
            </a:lvl3pPr>
            <a:lvl4pPr>
              <a:defRPr sz="1050"/>
            </a:lvl4pPr>
            <a:lvl5pPr>
              <a:defRPr sz="1050"/>
            </a:lvl5pPr>
          </a:lstStyle>
          <a:p>
            <a:pPr lvl="0"/>
            <a:r>
              <a:rPr lang="en-US"/>
              <a:t>Click to edit Master text styles</a:t>
            </a:r>
          </a:p>
        </p:txBody>
      </p:sp>
    </p:spTree>
    <p:extLst>
      <p:ext uri="{BB962C8B-B14F-4D97-AF65-F5344CB8AC3E}">
        <p14:creationId xmlns:p14="http://schemas.microsoft.com/office/powerpoint/2010/main" val="33363622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Picture Placeholder 4" title="Decorative">
            <a:extLst>
              <a:ext uri="{FF2B5EF4-FFF2-40B4-BE49-F238E27FC236}">
                <a16:creationId xmlns:a16="http://schemas.microsoft.com/office/drawing/2014/main" id="{9B9B3BD2-24FF-4E30-B0DA-4DCD6E57D9FC}"/>
              </a:ext>
            </a:extLst>
          </p:cNvPr>
          <p:cNvSpPr>
            <a:spLocks noGrp="1"/>
          </p:cNvSpPr>
          <p:nvPr>
            <p:ph type="pic" sz="quarter" idx="10"/>
          </p:nvPr>
        </p:nvSpPr>
        <p:spPr>
          <a:xfrm>
            <a:off x="0" y="0"/>
            <a:ext cx="12192000" cy="6858000"/>
          </a:xfrm>
        </p:spPr>
        <p:txBody>
          <a:bodyPr/>
          <a:lstStyle/>
          <a:p>
            <a:r>
              <a:rPr lang="en-US"/>
              <a:t>Click icon to add picture</a:t>
            </a:r>
            <a:endParaRPr lang="en-US" dirty="0"/>
          </a:p>
        </p:txBody>
      </p:sp>
      <p:sp>
        <p:nvSpPr>
          <p:cNvPr id="2" name="Title 1">
            <a:extLst>
              <a:ext uri="{FF2B5EF4-FFF2-40B4-BE49-F238E27FC236}">
                <a16:creationId xmlns:a16="http://schemas.microsoft.com/office/drawing/2014/main" id="{C7F92C0C-7E68-45AE-8824-6858C6874760}"/>
              </a:ext>
            </a:extLst>
          </p:cNvPr>
          <p:cNvSpPr>
            <a:spLocks noGrp="1"/>
          </p:cNvSpPr>
          <p:nvPr>
            <p:ph type="title" hasCustomPrompt="1"/>
          </p:nvPr>
        </p:nvSpPr>
        <p:spPr>
          <a:xfrm>
            <a:off x="2282502" y="4973519"/>
            <a:ext cx="7299618" cy="1440000"/>
          </a:xfrm>
          <a:solidFill>
            <a:schemeClr val="accent1"/>
          </a:solidFill>
        </p:spPr>
        <p:txBody>
          <a:bodyPr lIns="216000">
            <a:normAutofit/>
          </a:bodyPr>
          <a:lstStyle>
            <a:lvl1pPr algn="ctr">
              <a:defRPr sz="4000">
                <a:solidFill>
                  <a:schemeClr val="bg1"/>
                </a:solidFill>
                <a:latin typeface="+mj-lt"/>
              </a:defRPr>
            </a:lvl1pPr>
          </a:lstStyle>
          <a:p>
            <a:r>
              <a:rPr lang="en-US" dirty="0"/>
              <a:t>Click to edit </a:t>
            </a:r>
            <a:br>
              <a:rPr lang="en-US" dirty="0"/>
            </a:br>
            <a:r>
              <a:rPr lang="en-US" dirty="0"/>
              <a:t>Master title style</a:t>
            </a:r>
          </a:p>
        </p:txBody>
      </p:sp>
    </p:spTree>
    <p:extLst>
      <p:ext uri="{BB962C8B-B14F-4D97-AF65-F5344CB8AC3E}">
        <p14:creationId xmlns:p14="http://schemas.microsoft.com/office/powerpoint/2010/main" val="953602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with Image">
    <p:bg>
      <p:bgPr>
        <a:solidFill>
          <a:schemeClr val="accent1"/>
        </a:solidFill>
        <a:effectLst/>
      </p:bgPr>
    </p:bg>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5295899" y="4288"/>
            <a:ext cx="6896100" cy="6853712"/>
          </a:xfrm>
          <a:solidFill>
            <a:schemeClr val="bg1">
              <a:lumMod val="95000"/>
            </a:schemeClr>
          </a:solidFill>
        </p:spPr>
        <p:txBody>
          <a:bodyPr/>
          <a:lstStyle/>
          <a:p>
            <a:r>
              <a:rPr lang="en-US"/>
              <a:t>Click icon to add picture</a:t>
            </a:r>
            <a:endParaRPr lang="en-US" dirty="0"/>
          </a:p>
        </p:txBody>
      </p:sp>
      <p:sp>
        <p:nvSpPr>
          <p:cNvPr id="9" name="Rectangle 8">
            <a:extLst>
              <a:ext uri="{FF2B5EF4-FFF2-40B4-BE49-F238E27FC236}">
                <a16:creationId xmlns:a16="http://schemas.microsoft.com/office/drawing/2014/main" id="{38CBA09E-664D-42AC-81A8-E6756A655750}"/>
              </a:ext>
            </a:extLst>
          </p:cNvPr>
          <p:cNvSpPr/>
          <p:nvPr userDrawn="1"/>
        </p:nvSpPr>
        <p:spPr>
          <a:xfrm>
            <a:off x="0" y="1539433"/>
            <a:ext cx="8866207" cy="53185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title="Decorative"/>
          <p:cNvSpPr/>
          <p:nvPr userDrawn="1"/>
        </p:nvSpPr>
        <p:spPr>
          <a:xfrm>
            <a:off x="0" y="0"/>
            <a:ext cx="5295899" cy="6858000"/>
          </a:xfrm>
          <a:prstGeom prst="rect">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798690" y="2040520"/>
            <a:ext cx="4120444" cy="1818655"/>
          </a:xfrm>
        </p:spPr>
        <p:txBody>
          <a:bodyPr anchor="b">
            <a:noAutofit/>
          </a:bodyPr>
          <a:lstStyle>
            <a:lvl1pPr algn="l">
              <a:defRPr sz="5000" b="1">
                <a:solidFill>
                  <a:schemeClr val="bg1"/>
                </a:solidFill>
                <a:latin typeface="+mj-lt"/>
              </a:defRPr>
            </a:lvl1pPr>
          </a:lstStyle>
          <a:p>
            <a:r>
              <a:rPr lang="en-US" dirty="0"/>
              <a:t>CLICK TO ADD TITLE</a:t>
            </a:r>
          </a:p>
        </p:txBody>
      </p:sp>
      <p:sp>
        <p:nvSpPr>
          <p:cNvPr id="10" name="Text Placeholder 12">
            <a:extLst>
              <a:ext uri="{FF2B5EF4-FFF2-40B4-BE49-F238E27FC236}">
                <a16:creationId xmlns:a16="http://schemas.microsoft.com/office/drawing/2014/main" id="{1221857D-ECFA-4D4D-91DF-E36500791501}"/>
              </a:ext>
            </a:extLst>
          </p:cNvPr>
          <p:cNvSpPr>
            <a:spLocks noGrp="1"/>
          </p:cNvSpPr>
          <p:nvPr>
            <p:ph type="body" sz="quarter" idx="15" hasCustomPrompt="1"/>
          </p:nvPr>
        </p:nvSpPr>
        <p:spPr>
          <a:xfrm>
            <a:off x="798690" y="4031658"/>
            <a:ext cx="4120443" cy="338549"/>
          </a:xfrm>
        </p:spPr>
        <p:txBody>
          <a:bodyPr>
            <a:normAutofit/>
          </a:bodyPr>
          <a:lstStyle>
            <a:lvl1pPr marL="0" indent="0" algn="l">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11" name="Shape 62" title="Decorative">
            <a:extLst>
              <a:ext uri="{FF2B5EF4-FFF2-40B4-BE49-F238E27FC236}">
                <a16:creationId xmlns:a16="http://schemas.microsoft.com/office/drawing/2014/main" id="{E1A23DB6-E067-4A30-8C4B-98B452428518}"/>
              </a:ext>
            </a:extLst>
          </p:cNvPr>
          <p:cNvSpPr/>
          <p:nvPr userDrawn="1"/>
        </p:nvSpPr>
        <p:spPr>
          <a:xfrm rot="16200000" flipV="1">
            <a:off x="1893092" y="2764774"/>
            <a:ext cx="0" cy="2188806"/>
          </a:xfrm>
          <a:prstGeom prst="line">
            <a:avLst/>
          </a:prstGeom>
          <a:ln w="25400">
            <a:solidFill>
              <a:schemeClr val="bg1"/>
            </a:solidFill>
            <a:miter lim="400000"/>
          </a:ln>
        </p:spPr>
        <p:txBody>
          <a:bodyPr lIns="19050" tIns="19050" rIns="19050" bIns="19050" anchor="ctr"/>
          <a:lstStyle/>
          <a:p>
            <a:pPr algn="l">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5588500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5" name="Picture Placeholder 4" title="Decorative">
            <a:extLst>
              <a:ext uri="{FF2B5EF4-FFF2-40B4-BE49-F238E27FC236}">
                <a16:creationId xmlns:a16="http://schemas.microsoft.com/office/drawing/2014/main" id="{9B9B3BD2-24FF-4E30-B0DA-4DCD6E57D9FC}"/>
              </a:ext>
            </a:extLst>
          </p:cNvPr>
          <p:cNvSpPr>
            <a:spLocks noGrp="1"/>
          </p:cNvSpPr>
          <p:nvPr>
            <p:ph type="pic" sz="quarter" idx="10"/>
          </p:nvPr>
        </p:nvSpPr>
        <p:spPr>
          <a:xfrm>
            <a:off x="0" y="0"/>
            <a:ext cx="12192000" cy="6858000"/>
          </a:xfrm>
        </p:spPr>
        <p:txBody>
          <a:bodyPr/>
          <a:lstStyle/>
          <a:p>
            <a:r>
              <a:rPr lang="en-US"/>
              <a:t>Click icon to add picture</a:t>
            </a:r>
            <a:endParaRPr lang="en-US" dirty="0"/>
          </a:p>
        </p:txBody>
      </p:sp>
    </p:spTree>
    <p:extLst>
      <p:ext uri="{BB962C8B-B14F-4D97-AF65-F5344CB8AC3E}">
        <p14:creationId xmlns:p14="http://schemas.microsoft.com/office/powerpoint/2010/main" val="26320271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8000"/>
          </a:xfrm>
        </p:spPr>
        <p:txBody>
          <a:bodyPr/>
          <a:lstStyle/>
          <a:p>
            <a:r>
              <a:rPr lang="en-US"/>
              <a:t>Click icon to add picture</a:t>
            </a:r>
            <a:endParaRPr lang="en-US" dirty="0"/>
          </a:p>
        </p:txBody>
      </p:sp>
      <p:sp>
        <p:nvSpPr>
          <p:cNvPr id="5" name="Text Placeholder 12">
            <a:extLst>
              <a:ext uri="{FF2B5EF4-FFF2-40B4-BE49-F238E27FC236}">
                <a16:creationId xmlns:a16="http://schemas.microsoft.com/office/drawing/2014/main" id="{89A80859-BDA6-44AA-A750-4E06108B9B2B}"/>
              </a:ext>
            </a:extLst>
          </p:cNvPr>
          <p:cNvSpPr>
            <a:spLocks noGrp="1"/>
          </p:cNvSpPr>
          <p:nvPr>
            <p:ph type="body" sz="quarter" idx="14"/>
          </p:nvPr>
        </p:nvSpPr>
        <p:spPr>
          <a:xfrm>
            <a:off x="4887474" y="3665204"/>
            <a:ext cx="7304526" cy="2196780"/>
          </a:xfrm>
          <a:solidFill>
            <a:schemeClr val="accent1"/>
          </a:solidFill>
        </p:spPr>
        <p:txBody>
          <a:bodyPr lIns="274320" tIns="182880" rIns="182880" bIns="182880" anchor="ctr">
            <a:normAutofit/>
          </a:bodyPr>
          <a:lstStyle>
            <a:lvl1pPr marL="0" indent="0" algn="l" defTabSz="914400" rtl="0" eaLnBrk="1" latinLnBrk="0" hangingPunct="1">
              <a:lnSpc>
                <a:spcPct val="90000"/>
              </a:lnSpc>
              <a:spcBef>
                <a:spcPct val="0"/>
              </a:spcBef>
              <a:buNone/>
              <a:defRPr lang="en-US" sz="4000" b="1" i="0" kern="1200" spc="-150" dirty="0">
                <a:solidFill>
                  <a:schemeClr val="bg1"/>
                </a:solidFill>
                <a:latin typeface="+mj-lt"/>
                <a:ea typeface="+mj-ea"/>
                <a:cs typeface="Gill Sans" panose="020B0502020104020203" pitchFamily="34" charset="-79"/>
              </a:defRPr>
            </a:lvl1pPr>
          </a:lstStyle>
          <a:p>
            <a:pPr lvl="0"/>
            <a:r>
              <a:rPr lang="en-US"/>
              <a:t>Click to edit Master text styles</a:t>
            </a:r>
          </a:p>
        </p:txBody>
      </p:sp>
      <p:sp>
        <p:nvSpPr>
          <p:cNvPr id="6" name="Shape 62" title="Decorative">
            <a:extLst>
              <a:ext uri="{FF2B5EF4-FFF2-40B4-BE49-F238E27FC236}">
                <a16:creationId xmlns:a16="http://schemas.microsoft.com/office/drawing/2014/main" id="{E1A23DB6-E067-4A30-8C4B-98B452428518}"/>
              </a:ext>
            </a:extLst>
          </p:cNvPr>
          <p:cNvSpPr/>
          <p:nvPr userDrawn="1"/>
        </p:nvSpPr>
        <p:spPr>
          <a:xfrm flipV="1">
            <a:off x="4887473" y="3665204"/>
            <a:ext cx="1"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42597402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9_Custom Layout">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8000"/>
          </a:xfrm>
        </p:spPr>
        <p:txBody>
          <a:bodyPr/>
          <a:lstStyle/>
          <a:p>
            <a:r>
              <a:rPr lang="en-US"/>
              <a:t>Click icon to add picture</a:t>
            </a:r>
            <a:endParaRPr lang="en-US" dirty="0"/>
          </a:p>
        </p:txBody>
      </p:sp>
      <p:sp>
        <p:nvSpPr>
          <p:cNvPr id="3" name="Text Placeholder 12">
            <a:extLst>
              <a:ext uri="{FF2B5EF4-FFF2-40B4-BE49-F238E27FC236}">
                <a16:creationId xmlns:a16="http://schemas.microsoft.com/office/drawing/2014/main" id="{89A80859-BDA6-44AA-A750-4E06108B9B2B}"/>
              </a:ext>
            </a:extLst>
          </p:cNvPr>
          <p:cNvSpPr>
            <a:spLocks noGrp="1"/>
          </p:cNvSpPr>
          <p:nvPr>
            <p:ph type="body" sz="quarter" idx="14"/>
          </p:nvPr>
        </p:nvSpPr>
        <p:spPr>
          <a:xfrm>
            <a:off x="4887474" y="3665204"/>
            <a:ext cx="7304526" cy="2196780"/>
          </a:xfrm>
          <a:solidFill>
            <a:schemeClr val="accent2"/>
          </a:solidFill>
        </p:spPr>
        <p:txBody>
          <a:bodyPr lIns="274320" tIns="182880" rIns="182880" bIns="182880" anchor="ctr">
            <a:normAutofit/>
          </a:bodyPr>
          <a:lstStyle>
            <a:lvl1pPr marL="0" indent="0" algn="l" defTabSz="914400" rtl="0" eaLnBrk="1" latinLnBrk="0" hangingPunct="1">
              <a:lnSpc>
                <a:spcPct val="90000"/>
              </a:lnSpc>
              <a:spcBef>
                <a:spcPct val="0"/>
              </a:spcBef>
              <a:buNone/>
              <a:defRPr lang="en-US" sz="4000" b="1" i="0" kern="1200" spc="-150" dirty="0">
                <a:solidFill>
                  <a:schemeClr val="bg1"/>
                </a:solidFill>
                <a:latin typeface="+mj-lt"/>
                <a:ea typeface="+mj-ea"/>
                <a:cs typeface="Gill Sans" panose="020B0502020104020203" pitchFamily="34" charset="-79"/>
              </a:defRPr>
            </a:lvl1pPr>
          </a:lstStyle>
          <a:p>
            <a:pPr lvl="0"/>
            <a:r>
              <a:rPr lang="en-US"/>
              <a:t>Click to edit Master text styles</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flipV="1">
            <a:off x="4887473" y="3665204"/>
            <a:ext cx="1" cy="2188805"/>
          </a:xfrm>
          <a:prstGeom prst="line">
            <a:avLst/>
          </a:prstGeom>
          <a:ln w="76200">
            <a:solidFill>
              <a:schemeClr val="accent2">
                <a:lumMod val="75000"/>
                <a:lumOff val="25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29559417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0_Custom Layout">
    <p:bg>
      <p:bgPr>
        <a:solidFill>
          <a:schemeClr val="accent1"/>
        </a:solidFill>
        <a:effectLst/>
      </p:bgPr>
    </p:bg>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5497975"/>
          </a:xfrm>
        </p:spPr>
        <p:txBody>
          <a:bodyPr/>
          <a:lstStyle/>
          <a:p>
            <a:r>
              <a:rPr lang="en-US"/>
              <a:t>Click icon to add picture</a:t>
            </a:r>
            <a:endParaRPr lang="en-US" dirty="0"/>
          </a:p>
        </p:txBody>
      </p:sp>
      <p:sp>
        <p:nvSpPr>
          <p:cNvPr id="3" name="Title 4">
            <a:extLst>
              <a:ext uri="{FF2B5EF4-FFF2-40B4-BE49-F238E27FC236}">
                <a16:creationId xmlns:a16="http://schemas.microsoft.com/office/drawing/2014/main" id="{8DF09845-7890-4D10-A53B-2A4D05316878}"/>
              </a:ext>
            </a:extLst>
          </p:cNvPr>
          <p:cNvSpPr>
            <a:spLocks noGrp="1"/>
          </p:cNvSpPr>
          <p:nvPr>
            <p:ph type="title"/>
          </p:nvPr>
        </p:nvSpPr>
        <p:spPr>
          <a:xfrm>
            <a:off x="853440" y="5688402"/>
            <a:ext cx="8717280" cy="823070"/>
          </a:xfrm>
          <a:noFill/>
        </p:spPr>
        <p:txBody>
          <a:bodyPr lIns="0"/>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61472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0_Custom Layout">
    <p:bg>
      <p:bgPr>
        <a:solidFill>
          <a:schemeClr val="accent1"/>
        </a:solidFill>
        <a:effectLst/>
      </p:bgPr>
    </p:bg>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680013"/>
            <a:ext cx="12192000" cy="5497975"/>
          </a:xfrm>
        </p:spPr>
        <p:txBody>
          <a:bodyPr/>
          <a:lstStyle/>
          <a:p>
            <a:r>
              <a:rPr lang="en-US"/>
              <a:t>Click icon to add picture</a:t>
            </a:r>
            <a:endParaRPr lang="en-US" dirty="0"/>
          </a:p>
        </p:txBody>
      </p:sp>
    </p:spTree>
    <p:extLst>
      <p:ext uri="{BB962C8B-B14F-4D97-AF65-F5344CB8AC3E}">
        <p14:creationId xmlns:p14="http://schemas.microsoft.com/office/powerpoint/2010/main" val="21259541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3_Custom Layout">
    <p:bg>
      <p:bgPr>
        <a:solidFill>
          <a:schemeClr val="accent2"/>
        </a:solidFill>
        <a:effectLst/>
      </p:bgPr>
    </p:bg>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5497975"/>
          </a:xfrm>
        </p:spPr>
        <p:txBody>
          <a:bodyPr/>
          <a:lstStyle/>
          <a:p>
            <a:r>
              <a:rPr lang="en-US"/>
              <a:t>Click icon to add picture</a:t>
            </a:r>
            <a:endParaRPr lang="en-US" dirty="0"/>
          </a:p>
        </p:txBody>
      </p:sp>
      <p:sp>
        <p:nvSpPr>
          <p:cNvPr id="3" name="Title 4">
            <a:extLst>
              <a:ext uri="{FF2B5EF4-FFF2-40B4-BE49-F238E27FC236}">
                <a16:creationId xmlns:a16="http://schemas.microsoft.com/office/drawing/2014/main" id="{8DF09845-7890-4D10-A53B-2A4D05316878}"/>
              </a:ext>
            </a:extLst>
          </p:cNvPr>
          <p:cNvSpPr>
            <a:spLocks noGrp="1"/>
          </p:cNvSpPr>
          <p:nvPr>
            <p:ph type="title"/>
          </p:nvPr>
        </p:nvSpPr>
        <p:spPr>
          <a:xfrm>
            <a:off x="853440" y="5688402"/>
            <a:ext cx="8717280" cy="823070"/>
          </a:xfrm>
          <a:noFill/>
        </p:spPr>
        <p:txBody>
          <a:bodyPr lIns="0"/>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0843891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4_Custom Layout">
    <p:bg>
      <p:bgPr>
        <a:solidFill>
          <a:schemeClr val="accent2"/>
        </a:solidFill>
        <a:effectLst/>
      </p:bgPr>
    </p:bg>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680013"/>
            <a:ext cx="12192000" cy="5497975"/>
          </a:xfrm>
        </p:spPr>
        <p:txBody>
          <a:bodyPr/>
          <a:lstStyle/>
          <a:p>
            <a:r>
              <a:rPr lang="en-US"/>
              <a:t>Click icon to add picture</a:t>
            </a:r>
            <a:endParaRPr lang="en-US" dirty="0"/>
          </a:p>
        </p:txBody>
      </p:sp>
    </p:spTree>
    <p:extLst>
      <p:ext uri="{BB962C8B-B14F-4D97-AF65-F5344CB8AC3E}">
        <p14:creationId xmlns:p14="http://schemas.microsoft.com/office/powerpoint/2010/main" val="33825820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7999"/>
          </a:xfrm>
        </p:spPr>
        <p:txBody>
          <a:bodyPr/>
          <a:lstStyle/>
          <a:p>
            <a:r>
              <a:rPr lang="en-US"/>
              <a:t>Click icon to add picture</a:t>
            </a:r>
            <a:endParaRPr lang="en-US" dirty="0"/>
          </a:p>
        </p:txBody>
      </p:sp>
      <p:sp>
        <p:nvSpPr>
          <p:cNvPr id="5" name="Rectangle 4"/>
          <p:cNvSpPr/>
          <p:nvPr userDrawn="1"/>
        </p:nvSpPr>
        <p:spPr>
          <a:xfrm>
            <a:off x="0" y="4735870"/>
            <a:ext cx="12192000" cy="1500431"/>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4">
            <a:extLst>
              <a:ext uri="{FF2B5EF4-FFF2-40B4-BE49-F238E27FC236}">
                <a16:creationId xmlns:a16="http://schemas.microsoft.com/office/drawing/2014/main" id="{7EBB9618-FC05-4C85-8241-A1EFCE8127AD}"/>
              </a:ext>
            </a:extLst>
          </p:cNvPr>
          <p:cNvSpPr>
            <a:spLocks noGrp="1"/>
          </p:cNvSpPr>
          <p:nvPr>
            <p:ph type="title"/>
          </p:nvPr>
        </p:nvSpPr>
        <p:spPr>
          <a:xfrm>
            <a:off x="695396" y="5074550"/>
            <a:ext cx="8717280" cy="823070"/>
          </a:xfrm>
          <a:noFill/>
        </p:spPr>
        <p:txBody>
          <a:bodyPr lIns="0"/>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71366114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5_Custom Layout">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7999"/>
          </a:xfrm>
        </p:spPr>
        <p:txBody>
          <a:bodyPr/>
          <a:lstStyle/>
          <a:p>
            <a:r>
              <a:rPr lang="en-US"/>
              <a:t>Click icon to add picture</a:t>
            </a:r>
            <a:endParaRPr lang="en-US" dirty="0"/>
          </a:p>
        </p:txBody>
      </p:sp>
      <p:sp>
        <p:nvSpPr>
          <p:cNvPr id="5" name="Rectangle 4" title="Decorative"/>
          <p:cNvSpPr/>
          <p:nvPr userDrawn="1"/>
        </p:nvSpPr>
        <p:spPr>
          <a:xfrm>
            <a:off x="0" y="4735870"/>
            <a:ext cx="12192000" cy="1500431"/>
          </a:xfrm>
          <a:prstGeom prst="rect">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4">
            <a:extLst>
              <a:ext uri="{FF2B5EF4-FFF2-40B4-BE49-F238E27FC236}">
                <a16:creationId xmlns:a16="http://schemas.microsoft.com/office/drawing/2014/main" id="{7EBB9618-FC05-4C85-8241-A1EFCE8127AD}"/>
              </a:ext>
            </a:extLst>
          </p:cNvPr>
          <p:cNvSpPr>
            <a:spLocks noGrp="1"/>
          </p:cNvSpPr>
          <p:nvPr>
            <p:ph type="title"/>
          </p:nvPr>
        </p:nvSpPr>
        <p:spPr>
          <a:xfrm>
            <a:off x="695396" y="5074550"/>
            <a:ext cx="8717280" cy="823070"/>
          </a:xfrm>
          <a:noFill/>
        </p:spPr>
        <p:txBody>
          <a:bodyPr lIns="0"/>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017970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6_Custom Layout">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7999"/>
          </a:xfrm>
        </p:spPr>
        <p:txBody>
          <a:bodyPr/>
          <a:lstStyle/>
          <a:p>
            <a:r>
              <a:rPr lang="en-US"/>
              <a:t>Click icon to add picture</a:t>
            </a:r>
            <a:endParaRPr lang="en-US" dirty="0"/>
          </a:p>
        </p:txBody>
      </p:sp>
      <p:sp>
        <p:nvSpPr>
          <p:cNvPr id="5" name="Rectangle 4" title="Decorative"/>
          <p:cNvSpPr/>
          <p:nvPr userDrawn="1"/>
        </p:nvSpPr>
        <p:spPr>
          <a:xfrm>
            <a:off x="0" y="4735870"/>
            <a:ext cx="12192000" cy="1500431"/>
          </a:xfrm>
          <a:prstGeom prst="rect">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4">
            <a:extLst>
              <a:ext uri="{FF2B5EF4-FFF2-40B4-BE49-F238E27FC236}">
                <a16:creationId xmlns:a16="http://schemas.microsoft.com/office/drawing/2014/main" id="{7EBB9618-FC05-4C85-8241-A1EFCE8127AD}"/>
              </a:ext>
            </a:extLst>
          </p:cNvPr>
          <p:cNvSpPr>
            <a:spLocks noGrp="1"/>
          </p:cNvSpPr>
          <p:nvPr>
            <p:ph type="title"/>
          </p:nvPr>
        </p:nvSpPr>
        <p:spPr>
          <a:xfrm>
            <a:off x="695396" y="5074550"/>
            <a:ext cx="8717280" cy="823070"/>
          </a:xfrm>
          <a:noFill/>
        </p:spPr>
        <p:txBody>
          <a:bodyPr lIns="0"/>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263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8"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5"/>
          </p:nvPr>
        </p:nvSpPr>
        <p:spPr>
          <a:xfrm>
            <a:off x="0" y="0"/>
            <a:ext cx="12192000" cy="6853712"/>
          </a:xfrm>
          <a:solidFill>
            <a:schemeClr val="bg1">
              <a:lumMod val="95000"/>
            </a:schemeClr>
          </a:solidFill>
        </p:spPr>
        <p:txBody>
          <a:bodyPr/>
          <a:lstStyle/>
          <a:p>
            <a:r>
              <a:rPr lang="en-US"/>
              <a:t>Click icon to add picture</a:t>
            </a: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3872090" y="2905535"/>
            <a:ext cx="4120444" cy="891250"/>
          </a:xfrm>
        </p:spPr>
        <p:txBody>
          <a:bodyPr anchor="t">
            <a:noAutofit/>
          </a:bodyPr>
          <a:lstStyle>
            <a:lvl1pPr algn="ctr">
              <a:defRPr sz="5000" b="1">
                <a:solidFill>
                  <a:schemeClr val="bg1"/>
                </a:solidFill>
                <a:latin typeface="+mj-lt"/>
              </a:defRPr>
            </a:lvl1pPr>
          </a:lstStyle>
          <a:p>
            <a:r>
              <a:rPr lang="en-US" dirty="0"/>
              <a:t>THANK YOU</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3872090" y="3993558"/>
            <a:ext cx="4120443" cy="338549"/>
          </a:xfrm>
        </p:spPr>
        <p:txBody>
          <a:bodyPr>
            <a:normAutofit/>
          </a:bodyPr>
          <a:lstStyle>
            <a:lvl1pPr marL="0" indent="0" algn="ctr">
              <a:buNone/>
              <a:defRPr sz="1600" spc="300">
                <a:solidFill>
                  <a:schemeClr val="bg1"/>
                </a:solidFill>
                <a:latin typeface="+mn-lt"/>
                <a:cs typeface="Arial" panose="020B0604020202020204" pitchFamily="34" charset="0"/>
              </a:defRPr>
            </a:lvl1pPr>
          </a:lstStyle>
          <a:p>
            <a:pPr lvl="0"/>
            <a:r>
              <a:rPr lang="en-US" dirty="0"/>
              <a:t>WWW.WEBSITENAME.COM</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5932310" y="2726675"/>
            <a:ext cx="1"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2" name="Rectangle 1" title="Decorative"/>
          <p:cNvSpPr/>
          <p:nvPr userDrawn="1"/>
        </p:nvSpPr>
        <p:spPr>
          <a:xfrm>
            <a:off x="3872089" y="860778"/>
            <a:ext cx="4120444" cy="5136445"/>
          </a:xfrm>
          <a:prstGeom prst="rect">
            <a:avLst/>
          </a:prstGeom>
          <a:noFill/>
          <a:ln w="762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9165835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5_Custom Layout">
    <p:bg>
      <p:bgPr>
        <a:solidFill>
          <a:schemeClr val="bg1"/>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3413895" y="419827"/>
            <a:ext cx="7939904" cy="6018346"/>
            <a:chOff x="8585200" y="440266"/>
            <a:chExt cx="14753564" cy="11183013"/>
          </a:xfrm>
        </p:grpSpPr>
        <p:sp>
          <p:nvSpPr>
            <p:cNvPr id="5" name="Dikdörtgen" title="Decorative"/>
            <p:cNvSpPr/>
            <p:nvPr userDrawn="1"/>
          </p:nvSpPr>
          <p:spPr>
            <a:xfrm>
              <a:off x="8585200" y="440266"/>
              <a:ext cx="6156127" cy="9967848"/>
            </a:xfrm>
            <a:prstGeom prst="rect">
              <a:avLst/>
            </a:prstGeom>
            <a:solidFill>
              <a:srgbClr val="1F1F2A">
                <a:alpha val="13798"/>
              </a:srgbClr>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dirty="0"/>
            </a:p>
          </p:txBody>
        </p:sp>
        <p:sp>
          <p:nvSpPr>
            <p:cNvPr id="6" name="IMAGE PLACEHOLDER" title="Decorative"/>
            <p:cNvSpPr/>
            <p:nvPr userDrawn="1"/>
          </p:nvSpPr>
          <p:spPr>
            <a:xfrm>
              <a:off x="10168466" y="1092200"/>
              <a:ext cx="13170298" cy="10531079"/>
            </a:xfrm>
            <a:prstGeom prst="rect">
              <a:avLst/>
            </a:prstGeom>
            <a:solidFill>
              <a:schemeClr val="accent2"/>
            </a:solidFill>
            <a:ln w="12700">
              <a:miter lim="400000"/>
            </a:ln>
            <a:extLst>
              <a:ext uri="{C572A759-6A51-4108-AA02-DFA0A04FC94B}">
                <ma14:wrappingTextBoxFlag xmlns:ma14="http://schemas.microsoft.com/office/mac/drawingml/2011/main" xmlns="" val="1"/>
              </a:ext>
            </a:extLst>
          </p:spPr>
          <p:txBody>
            <a:bodyPr lIns="0" tIns="0" rIns="0" bIns="0" anchor="ctr"/>
            <a:lstStyle>
              <a:lvl1pPr>
                <a:defRPr b="0">
                  <a:solidFill>
                    <a:srgbClr val="F3F3F3"/>
                  </a:solidFill>
                  <a:latin typeface="Raleway"/>
                  <a:ea typeface="Raleway"/>
                  <a:cs typeface="Raleway"/>
                  <a:sym typeface="Raleway"/>
                </a:defRPr>
              </a:lvl1pPr>
            </a:lstStyle>
            <a:p>
              <a:endParaRPr dirty="0"/>
            </a:p>
          </p:txBody>
        </p:sp>
      </p:grpSp>
      <p:sp>
        <p:nvSpPr>
          <p:cNvPr id="4" name="Text Placeholder 3">
            <a:extLst>
              <a:ext uri="{FF2B5EF4-FFF2-40B4-BE49-F238E27FC236}">
                <a16:creationId xmlns:a16="http://schemas.microsoft.com/office/drawing/2014/main" id="{D3710961-EE19-42C5-8B1B-B6C986226248}"/>
              </a:ext>
            </a:extLst>
          </p:cNvPr>
          <p:cNvSpPr>
            <a:spLocks noGrp="1"/>
          </p:cNvSpPr>
          <p:nvPr>
            <p:ph type="body" sz="quarter" idx="10" hasCustomPrompt="1"/>
          </p:nvPr>
        </p:nvSpPr>
        <p:spPr>
          <a:xfrm>
            <a:off x="838200" y="369027"/>
            <a:ext cx="2489200" cy="3124200"/>
          </a:xfrm>
        </p:spPr>
        <p:txBody>
          <a:bodyPr tIns="0" bIns="0" anchor="b">
            <a:noAutofit/>
          </a:bodyPr>
          <a:lstStyle>
            <a:lvl1pPr marL="0" indent="0" algn="r">
              <a:buNone/>
              <a:defRPr sz="30000">
                <a:solidFill>
                  <a:schemeClr val="accent2">
                    <a:lumMod val="75000"/>
                    <a:lumOff val="25000"/>
                    <a:alpha val="20000"/>
                  </a:schemeClr>
                </a:solidFill>
                <a:latin typeface="+mj-lt"/>
                <a:cs typeface="Arial" panose="020B0604020202020204" pitchFamily="34" charset="0"/>
              </a:defRPr>
            </a:lvl1pPr>
          </a:lstStyle>
          <a:p>
            <a:pPr lvl="0"/>
            <a:r>
              <a:rPr lang="en-US" dirty="0"/>
              <a:t>1</a:t>
            </a:r>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4571575" y="4500560"/>
            <a:ext cx="6536692" cy="1325563"/>
          </a:xfrm>
        </p:spPr>
        <p:txBody>
          <a:bodyPr>
            <a:normAutofit/>
          </a:bodyPr>
          <a:lstStyle>
            <a:lvl1pPr>
              <a:defRPr sz="6000" b="1">
                <a:solidFill>
                  <a:schemeClr val="bg1"/>
                </a:solidFill>
                <a:latin typeface="+mj-lt"/>
              </a:defRPr>
            </a:lvl1pPr>
          </a:lstStyle>
          <a:p>
            <a:r>
              <a:rPr lang="en-US" dirty="0"/>
              <a:t>Section Header</a:t>
            </a:r>
          </a:p>
        </p:txBody>
      </p:sp>
    </p:spTree>
    <p:extLst>
      <p:ext uri="{BB962C8B-B14F-4D97-AF65-F5344CB8AC3E}">
        <p14:creationId xmlns:p14="http://schemas.microsoft.com/office/powerpoint/2010/main" val="2948043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7_Custom Layout">
    <p:bg>
      <p:bgPr>
        <a:solidFill>
          <a:schemeClr val="bg1"/>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3413895" y="419827"/>
            <a:ext cx="7939904" cy="6018346"/>
            <a:chOff x="8585200" y="440266"/>
            <a:chExt cx="14753564" cy="11183013"/>
          </a:xfrm>
        </p:grpSpPr>
        <p:sp>
          <p:nvSpPr>
            <p:cNvPr id="5" name="Dikdörtgen" title="Decorative"/>
            <p:cNvSpPr/>
            <p:nvPr userDrawn="1"/>
          </p:nvSpPr>
          <p:spPr>
            <a:xfrm>
              <a:off x="8585200" y="440266"/>
              <a:ext cx="6156127" cy="9967848"/>
            </a:xfrm>
            <a:prstGeom prst="rect">
              <a:avLst/>
            </a:prstGeom>
            <a:solidFill>
              <a:srgbClr val="1F1F2A">
                <a:alpha val="13798"/>
              </a:srgbClr>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dirty="0"/>
            </a:p>
          </p:txBody>
        </p:sp>
        <p:sp>
          <p:nvSpPr>
            <p:cNvPr id="6" name="IMAGE PLACEHOLDER" title="Decorative"/>
            <p:cNvSpPr/>
            <p:nvPr userDrawn="1"/>
          </p:nvSpPr>
          <p:spPr>
            <a:xfrm>
              <a:off x="10168466" y="1092200"/>
              <a:ext cx="13170298" cy="10531079"/>
            </a:xfrm>
            <a:prstGeom prst="rect">
              <a:avLst/>
            </a:prstGeom>
            <a:solidFill>
              <a:schemeClr val="accent1"/>
            </a:solidFill>
            <a:ln w="12700">
              <a:miter lim="400000"/>
            </a:ln>
            <a:extLst>
              <a:ext uri="{C572A759-6A51-4108-AA02-DFA0A04FC94B}">
                <ma14:wrappingTextBoxFlag xmlns:ma14="http://schemas.microsoft.com/office/mac/drawingml/2011/main" xmlns="" val="1"/>
              </a:ext>
            </a:extLst>
          </p:spPr>
          <p:txBody>
            <a:bodyPr lIns="0" tIns="0" rIns="0" bIns="0" anchor="ctr"/>
            <a:lstStyle>
              <a:lvl1pPr>
                <a:defRPr b="0">
                  <a:solidFill>
                    <a:srgbClr val="F3F3F3"/>
                  </a:solidFill>
                  <a:latin typeface="Raleway"/>
                  <a:ea typeface="Raleway"/>
                  <a:cs typeface="Raleway"/>
                  <a:sym typeface="Raleway"/>
                </a:defRPr>
              </a:lvl1pPr>
            </a:lstStyle>
            <a:p>
              <a:endParaRPr dirty="0"/>
            </a:p>
          </p:txBody>
        </p:sp>
      </p:grpSp>
      <p:sp>
        <p:nvSpPr>
          <p:cNvPr id="4" name="Text Placeholder 3">
            <a:extLst>
              <a:ext uri="{FF2B5EF4-FFF2-40B4-BE49-F238E27FC236}">
                <a16:creationId xmlns:a16="http://schemas.microsoft.com/office/drawing/2014/main" id="{D3710961-EE19-42C5-8B1B-B6C986226248}"/>
              </a:ext>
            </a:extLst>
          </p:cNvPr>
          <p:cNvSpPr>
            <a:spLocks noGrp="1"/>
          </p:cNvSpPr>
          <p:nvPr>
            <p:ph type="body" sz="quarter" idx="10" hasCustomPrompt="1"/>
          </p:nvPr>
        </p:nvSpPr>
        <p:spPr>
          <a:xfrm>
            <a:off x="838200" y="369027"/>
            <a:ext cx="2489200" cy="3124200"/>
          </a:xfrm>
        </p:spPr>
        <p:txBody>
          <a:bodyPr tIns="0" bIns="0" anchor="b">
            <a:noAutofit/>
          </a:bodyPr>
          <a:lstStyle>
            <a:lvl1pPr marL="0" indent="0" algn="r">
              <a:buNone/>
              <a:defRPr sz="30000">
                <a:solidFill>
                  <a:schemeClr val="accent1">
                    <a:lumMod val="60000"/>
                    <a:lumOff val="40000"/>
                    <a:alpha val="20000"/>
                  </a:schemeClr>
                </a:solidFill>
                <a:latin typeface="+mj-lt"/>
                <a:cs typeface="Arial" panose="020B0604020202020204" pitchFamily="34" charset="0"/>
              </a:defRPr>
            </a:lvl1pPr>
          </a:lstStyle>
          <a:p>
            <a:pPr lvl="0"/>
            <a:r>
              <a:rPr lang="en-US" dirty="0"/>
              <a:t>2</a:t>
            </a:r>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4571575" y="4500560"/>
            <a:ext cx="6536692" cy="1325563"/>
          </a:xfrm>
        </p:spPr>
        <p:txBody>
          <a:bodyPr>
            <a:normAutofit/>
          </a:bodyPr>
          <a:lstStyle>
            <a:lvl1pPr>
              <a:defRPr sz="6000" b="1">
                <a:solidFill>
                  <a:schemeClr val="bg1"/>
                </a:solidFill>
                <a:latin typeface="+mj-lt"/>
              </a:defRPr>
            </a:lvl1pPr>
          </a:lstStyle>
          <a:p>
            <a:r>
              <a:rPr lang="en-US" dirty="0"/>
              <a:t>Section Header</a:t>
            </a:r>
          </a:p>
        </p:txBody>
      </p:sp>
    </p:spTree>
    <p:extLst>
      <p:ext uri="{BB962C8B-B14F-4D97-AF65-F5344CB8AC3E}">
        <p14:creationId xmlns:p14="http://schemas.microsoft.com/office/powerpoint/2010/main" val="264951728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8_Custom Layout">
    <p:bg>
      <p:bgPr>
        <a:solidFill>
          <a:schemeClr val="bg1"/>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3413895" y="419827"/>
            <a:ext cx="7939904" cy="6018346"/>
            <a:chOff x="8585200" y="440266"/>
            <a:chExt cx="14753564" cy="11183013"/>
          </a:xfrm>
        </p:grpSpPr>
        <p:sp>
          <p:nvSpPr>
            <p:cNvPr id="5" name="Dikdörtgen" title="Decorative"/>
            <p:cNvSpPr/>
            <p:nvPr userDrawn="1"/>
          </p:nvSpPr>
          <p:spPr>
            <a:xfrm>
              <a:off x="8585200" y="440266"/>
              <a:ext cx="6156127" cy="9967848"/>
            </a:xfrm>
            <a:prstGeom prst="rect">
              <a:avLst/>
            </a:prstGeom>
            <a:solidFill>
              <a:srgbClr val="1F1F2A">
                <a:alpha val="13798"/>
              </a:srgbClr>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dirty="0"/>
            </a:p>
          </p:txBody>
        </p:sp>
        <p:sp>
          <p:nvSpPr>
            <p:cNvPr id="6" name="IMAGE PLACEHOLDER" title="Decorative"/>
            <p:cNvSpPr/>
            <p:nvPr userDrawn="1"/>
          </p:nvSpPr>
          <p:spPr>
            <a:xfrm>
              <a:off x="10168466" y="1092200"/>
              <a:ext cx="13170298" cy="10531079"/>
            </a:xfrm>
            <a:prstGeom prst="rect">
              <a:avLst/>
            </a:prstGeom>
            <a:solidFill>
              <a:schemeClr val="accent4"/>
            </a:solidFill>
            <a:ln w="12700">
              <a:miter lim="400000"/>
            </a:ln>
            <a:extLst>
              <a:ext uri="{C572A759-6A51-4108-AA02-DFA0A04FC94B}">
                <ma14:wrappingTextBoxFlag xmlns:ma14="http://schemas.microsoft.com/office/mac/drawingml/2011/main" xmlns="" val="1"/>
              </a:ext>
            </a:extLst>
          </p:spPr>
          <p:txBody>
            <a:bodyPr lIns="0" tIns="0" rIns="0" bIns="0" anchor="ctr"/>
            <a:lstStyle>
              <a:lvl1pPr>
                <a:defRPr b="0">
                  <a:solidFill>
                    <a:srgbClr val="F3F3F3"/>
                  </a:solidFill>
                  <a:latin typeface="Raleway"/>
                  <a:ea typeface="Raleway"/>
                  <a:cs typeface="Raleway"/>
                  <a:sym typeface="Raleway"/>
                </a:defRPr>
              </a:lvl1pPr>
            </a:lstStyle>
            <a:p>
              <a:endParaRPr dirty="0"/>
            </a:p>
          </p:txBody>
        </p:sp>
      </p:grpSp>
      <p:sp>
        <p:nvSpPr>
          <p:cNvPr id="4" name="Text Placeholder 3">
            <a:extLst>
              <a:ext uri="{FF2B5EF4-FFF2-40B4-BE49-F238E27FC236}">
                <a16:creationId xmlns:a16="http://schemas.microsoft.com/office/drawing/2014/main" id="{D3710961-EE19-42C5-8B1B-B6C986226248}"/>
              </a:ext>
            </a:extLst>
          </p:cNvPr>
          <p:cNvSpPr>
            <a:spLocks noGrp="1"/>
          </p:cNvSpPr>
          <p:nvPr>
            <p:ph type="body" sz="quarter" idx="10" hasCustomPrompt="1"/>
          </p:nvPr>
        </p:nvSpPr>
        <p:spPr>
          <a:xfrm>
            <a:off x="838200" y="369027"/>
            <a:ext cx="2489200" cy="3124200"/>
          </a:xfrm>
        </p:spPr>
        <p:txBody>
          <a:bodyPr tIns="0" bIns="0" anchor="b">
            <a:noAutofit/>
          </a:bodyPr>
          <a:lstStyle>
            <a:lvl1pPr marL="0" indent="0" algn="r">
              <a:buNone/>
              <a:defRPr sz="30000">
                <a:solidFill>
                  <a:schemeClr val="accent4">
                    <a:lumMod val="40000"/>
                    <a:lumOff val="60000"/>
                    <a:alpha val="20000"/>
                  </a:schemeClr>
                </a:solidFill>
                <a:latin typeface="+mj-lt"/>
                <a:cs typeface="Arial" panose="020B0604020202020204" pitchFamily="34" charset="0"/>
              </a:defRPr>
            </a:lvl1pPr>
          </a:lstStyle>
          <a:p>
            <a:pPr lvl="0"/>
            <a:r>
              <a:rPr lang="en-US" dirty="0"/>
              <a:t>3</a:t>
            </a:r>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4571575" y="4500560"/>
            <a:ext cx="6536692" cy="1325563"/>
          </a:xfrm>
        </p:spPr>
        <p:txBody>
          <a:bodyPr>
            <a:normAutofit/>
          </a:bodyPr>
          <a:lstStyle>
            <a:lvl1pPr>
              <a:defRPr sz="6000" b="1">
                <a:solidFill>
                  <a:schemeClr val="bg1"/>
                </a:solidFill>
                <a:latin typeface="+mj-lt"/>
              </a:defRPr>
            </a:lvl1pPr>
          </a:lstStyle>
          <a:p>
            <a:r>
              <a:rPr lang="en-US" dirty="0"/>
              <a:t>Section Header</a:t>
            </a:r>
          </a:p>
        </p:txBody>
      </p:sp>
    </p:spTree>
    <p:extLst>
      <p:ext uri="{BB962C8B-B14F-4D97-AF65-F5344CB8AC3E}">
        <p14:creationId xmlns:p14="http://schemas.microsoft.com/office/powerpoint/2010/main" val="368344221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9_Custom Layout">
    <p:bg>
      <p:bgPr>
        <a:solidFill>
          <a:schemeClr val="bg1"/>
        </a:solidFill>
        <a:effectLst/>
      </p:bgPr>
    </p:bg>
    <p:spTree>
      <p:nvGrpSpPr>
        <p:cNvPr id="1" name=""/>
        <p:cNvGrpSpPr/>
        <p:nvPr/>
      </p:nvGrpSpPr>
      <p:grpSpPr>
        <a:xfrm>
          <a:off x="0" y="0"/>
          <a:ext cx="0" cy="0"/>
          <a:chOff x="0" y="0"/>
          <a:chExt cx="0" cy="0"/>
        </a:xfrm>
      </p:grpSpPr>
      <p:sp>
        <p:nvSpPr>
          <p:cNvPr id="16" name="Rectangle 15" title="Decorative">
            <a:extLst>
              <a:ext uri="{FF2B5EF4-FFF2-40B4-BE49-F238E27FC236}">
                <a16:creationId xmlns:a16="http://schemas.microsoft.com/office/drawing/2014/main" id="{E0729B41-53A1-4BDC-BF75-A9E553C70D89}"/>
              </a:ext>
            </a:extLst>
          </p:cNvPr>
          <p:cNvSpPr/>
          <p:nvPr userDrawn="1"/>
        </p:nvSpPr>
        <p:spPr>
          <a:xfrm>
            <a:off x="0" y="1405466"/>
            <a:ext cx="12192000" cy="36576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38199" y="1906059"/>
            <a:ext cx="7882467" cy="1694180"/>
          </a:xfrm>
        </p:spPr>
        <p:txBody>
          <a:bodyPr lIns="0" anchor="t">
            <a:noAutofit/>
          </a:bodyPr>
          <a:lstStyle>
            <a:lvl1pPr>
              <a:defRPr sz="6600" b="1">
                <a:solidFill>
                  <a:schemeClr val="bg1"/>
                </a:solidFill>
                <a:latin typeface="+mj-lt"/>
              </a:defRPr>
            </a:lvl1pPr>
          </a:lstStyle>
          <a:p>
            <a:r>
              <a:rPr lang="en-US" dirty="0"/>
              <a:t>Section Header</a:t>
            </a:r>
          </a:p>
        </p:txBody>
      </p:sp>
      <p:sp>
        <p:nvSpPr>
          <p:cNvPr id="18" name="Text Placeholder 3">
            <a:extLst>
              <a:ext uri="{FF2B5EF4-FFF2-40B4-BE49-F238E27FC236}">
                <a16:creationId xmlns:a16="http://schemas.microsoft.com/office/drawing/2014/main" id="{6E820AC0-D6D8-48F9-9D9F-A17400A404BB}"/>
              </a:ext>
            </a:extLst>
          </p:cNvPr>
          <p:cNvSpPr>
            <a:spLocks noGrp="1"/>
          </p:cNvSpPr>
          <p:nvPr>
            <p:ph type="body" sz="quarter" idx="10" hasCustomPrompt="1"/>
          </p:nvPr>
        </p:nvSpPr>
        <p:spPr>
          <a:xfrm>
            <a:off x="8530361" y="4554447"/>
            <a:ext cx="2489200" cy="3124198"/>
          </a:xfrm>
          <a:solidFill>
            <a:schemeClr val="accent2">
              <a:lumMod val="75000"/>
              <a:lumOff val="25000"/>
            </a:schemeClr>
          </a:solidFill>
        </p:spPr>
        <p:txBody>
          <a:bodyPr bIns="0" anchor="b">
            <a:noAutofit/>
          </a:bodyPr>
          <a:lstStyle>
            <a:lvl1pPr marL="0" indent="0" algn="ctr">
              <a:buNone/>
              <a:defRPr sz="25000">
                <a:solidFill>
                  <a:schemeClr val="bg1"/>
                </a:solidFill>
                <a:latin typeface="+mj-lt"/>
                <a:cs typeface="Arial" panose="020B0604020202020204" pitchFamily="34" charset="0"/>
              </a:defRPr>
            </a:lvl1pPr>
          </a:lstStyle>
          <a:p>
            <a:pPr lvl="0"/>
            <a:r>
              <a:rPr lang="en-US" dirty="0"/>
              <a:t>1</a:t>
            </a:r>
          </a:p>
        </p:txBody>
      </p:sp>
    </p:spTree>
    <p:extLst>
      <p:ext uri="{BB962C8B-B14F-4D97-AF65-F5344CB8AC3E}">
        <p14:creationId xmlns:p14="http://schemas.microsoft.com/office/powerpoint/2010/main" val="40552306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6_Custom Layout">
    <p:bg>
      <p:bgPr>
        <a:solidFill>
          <a:schemeClr val="bg1"/>
        </a:solidFill>
        <a:effectLst/>
      </p:bgPr>
    </p:bg>
    <p:spTree>
      <p:nvGrpSpPr>
        <p:cNvPr id="1" name=""/>
        <p:cNvGrpSpPr/>
        <p:nvPr/>
      </p:nvGrpSpPr>
      <p:grpSpPr>
        <a:xfrm>
          <a:off x="0" y="0"/>
          <a:ext cx="0" cy="0"/>
          <a:chOff x="0" y="0"/>
          <a:chExt cx="0" cy="0"/>
        </a:xfrm>
      </p:grpSpPr>
      <p:sp>
        <p:nvSpPr>
          <p:cNvPr id="16" name="Rectangle 15" title="Decorative">
            <a:extLst>
              <a:ext uri="{FF2B5EF4-FFF2-40B4-BE49-F238E27FC236}">
                <a16:creationId xmlns:a16="http://schemas.microsoft.com/office/drawing/2014/main" id="{E0729B41-53A1-4BDC-BF75-A9E553C70D89}"/>
              </a:ext>
            </a:extLst>
          </p:cNvPr>
          <p:cNvSpPr/>
          <p:nvPr userDrawn="1"/>
        </p:nvSpPr>
        <p:spPr>
          <a:xfrm>
            <a:off x="0" y="1405466"/>
            <a:ext cx="12192000" cy="36576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38199" y="1906059"/>
            <a:ext cx="7882467" cy="1694180"/>
          </a:xfrm>
        </p:spPr>
        <p:txBody>
          <a:bodyPr lIns="0" anchor="t">
            <a:noAutofit/>
          </a:bodyPr>
          <a:lstStyle>
            <a:lvl1pPr>
              <a:defRPr sz="6600" b="1">
                <a:solidFill>
                  <a:schemeClr val="bg1"/>
                </a:solidFill>
                <a:latin typeface="+mj-lt"/>
              </a:defRPr>
            </a:lvl1pPr>
          </a:lstStyle>
          <a:p>
            <a:r>
              <a:rPr lang="en-US" dirty="0"/>
              <a:t>Section Header</a:t>
            </a:r>
          </a:p>
        </p:txBody>
      </p:sp>
      <p:sp>
        <p:nvSpPr>
          <p:cNvPr id="18" name="Text Placeholder 3">
            <a:extLst>
              <a:ext uri="{FF2B5EF4-FFF2-40B4-BE49-F238E27FC236}">
                <a16:creationId xmlns:a16="http://schemas.microsoft.com/office/drawing/2014/main" id="{6E820AC0-D6D8-48F9-9D9F-A17400A404BB}"/>
              </a:ext>
            </a:extLst>
          </p:cNvPr>
          <p:cNvSpPr>
            <a:spLocks noGrp="1"/>
          </p:cNvSpPr>
          <p:nvPr>
            <p:ph type="body" sz="quarter" idx="10" hasCustomPrompt="1"/>
          </p:nvPr>
        </p:nvSpPr>
        <p:spPr>
          <a:xfrm>
            <a:off x="8530361" y="4554447"/>
            <a:ext cx="2489200" cy="3124198"/>
          </a:xfrm>
          <a:solidFill>
            <a:schemeClr val="accent1">
              <a:lumMod val="60000"/>
              <a:lumOff val="40000"/>
            </a:schemeClr>
          </a:solidFill>
        </p:spPr>
        <p:txBody>
          <a:bodyPr bIns="0" anchor="b">
            <a:noAutofit/>
          </a:bodyPr>
          <a:lstStyle>
            <a:lvl1pPr marL="0" indent="0" algn="ctr">
              <a:buNone/>
              <a:defRPr sz="25000">
                <a:solidFill>
                  <a:schemeClr val="bg1"/>
                </a:solidFill>
                <a:latin typeface="+mj-lt"/>
                <a:cs typeface="Arial" panose="020B0604020202020204" pitchFamily="34" charset="0"/>
              </a:defRPr>
            </a:lvl1pPr>
          </a:lstStyle>
          <a:p>
            <a:pPr lvl="0"/>
            <a:r>
              <a:rPr lang="en-US" dirty="0"/>
              <a:t>2</a:t>
            </a:r>
          </a:p>
        </p:txBody>
      </p:sp>
    </p:spTree>
    <p:extLst>
      <p:ext uri="{BB962C8B-B14F-4D97-AF65-F5344CB8AC3E}">
        <p14:creationId xmlns:p14="http://schemas.microsoft.com/office/powerpoint/2010/main" val="117176887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40_Custom Layout">
    <p:bg>
      <p:bgPr>
        <a:solidFill>
          <a:schemeClr val="bg1"/>
        </a:solidFill>
        <a:effectLst/>
      </p:bgPr>
    </p:bg>
    <p:spTree>
      <p:nvGrpSpPr>
        <p:cNvPr id="1" name=""/>
        <p:cNvGrpSpPr/>
        <p:nvPr/>
      </p:nvGrpSpPr>
      <p:grpSpPr>
        <a:xfrm>
          <a:off x="0" y="0"/>
          <a:ext cx="0" cy="0"/>
          <a:chOff x="0" y="0"/>
          <a:chExt cx="0" cy="0"/>
        </a:xfrm>
      </p:grpSpPr>
      <p:sp>
        <p:nvSpPr>
          <p:cNvPr id="16" name="Rectangle 15" title="Decorative">
            <a:extLst>
              <a:ext uri="{FF2B5EF4-FFF2-40B4-BE49-F238E27FC236}">
                <a16:creationId xmlns:a16="http://schemas.microsoft.com/office/drawing/2014/main" id="{E0729B41-53A1-4BDC-BF75-A9E553C70D89}"/>
              </a:ext>
            </a:extLst>
          </p:cNvPr>
          <p:cNvSpPr/>
          <p:nvPr userDrawn="1"/>
        </p:nvSpPr>
        <p:spPr>
          <a:xfrm>
            <a:off x="0" y="1405466"/>
            <a:ext cx="12192000" cy="36576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38199" y="1906059"/>
            <a:ext cx="7882467" cy="1694180"/>
          </a:xfrm>
        </p:spPr>
        <p:txBody>
          <a:bodyPr lIns="0" anchor="t">
            <a:noAutofit/>
          </a:bodyPr>
          <a:lstStyle>
            <a:lvl1pPr>
              <a:defRPr sz="6600" b="1">
                <a:solidFill>
                  <a:schemeClr val="bg1"/>
                </a:solidFill>
                <a:latin typeface="+mj-lt"/>
              </a:defRPr>
            </a:lvl1pPr>
          </a:lstStyle>
          <a:p>
            <a:r>
              <a:rPr lang="en-US" dirty="0"/>
              <a:t>Section Header</a:t>
            </a:r>
          </a:p>
        </p:txBody>
      </p:sp>
      <p:sp>
        <p:nvSpPr>
          <p:cNvPr id="18" name="Text Placeholder 3">
            <a:extLst>
              <a:ext uri="{FF2B5EF4-FFF2-40B4-BE49-F238E27FC236}">
                <a16:creationId xmlns:a16="http://schemas.microsoft.com/office/drawing/2014/main" id="{6E820AC0-D6D8-48F9-9D9F-A17400A404BB}"/>
              </a:ext>
            </a:extLst>
          </p:cNvPr>
          <p:cNvSpPr>
            <a:spLocks noGrp="1"/>
          </p:cNvSpPr>
          <p:nvPr>
            <p:ph type="body" sz="quarter" idx="10" hasCustomPrompt="1"/>
          </p:nvPr>
        </p:nvSpPr>
        <p:spPr>
          <a:xfrm>
            <a:off x="8530361" y="4554447"/>
            <a:ext cx="2489200" cy="3124198"/>
          </a:xfrm>
          <a:solidFill>
            <a:schemeClr val="accent4">
              <a:lumMod val="40000"/>
              <a:lumOff val="60000"/>
            </a:schemeClr>
          </a:solidFill>
        </p:spPr>
        <p:txBody>
          <a:bodyPr bIns="0" anchor="b">
            <a:noAutofit/>
          </a:bodyPr>
          <a:lstStyle>
            <a:lvl1pPr marL="0" indent="0" algn="ctr">
              <a:buNone/>
              <a:defRPr sz="25000">
                <a:solidFill>
                  <a:schemeClr val="bg1"/>
                </a:solidFill>
                <a:latin typeface="+mj-lt"/>
                <a:cs typeface="Arial" panose="020B0604020202020204" pitchFamily="34" charset="0"/>
              </a:defRPr>
            </a:lvl1pPr>
          </a:lstStyle>
          <a:p>
            <a:pPr lvl="0"/>
            <a:r>
              <a:rPr lang="en-US" dirty="0"/>
              <a:t>2</a:t>
            </a:r>
          </a:p>
        </p:txBody>
      </p:sp>
    </p:spTree>
    <p:extLst>
      <p:ext uri="{BB962C8B-B14F-4D97-AF65-F5344CB8AC3E}">
        <p14:creationId xmlns:p14="http://schemas.microsoft.com/office/powerpoint/2010/main" val="272174979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3497916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_Image and Content">
    <p:spTree>
      <p:nvGrpSpPr>
        <p:cNvPr id="1" name=""/>
        <p:cNvGrpSpPr/>
        <p:nvPr/>
      </p:nvGrpSpPr>
      <p:grpSpPr>
        <a:xfrm>
          <a:off x="0" y="0"/>
          <a:ext cx="0" cy="0"/>
          <a:chOff x="0" y="0"/>
          <a:chExt cx="0" cy="0"/>
        </a:xfrm>
      </p:grpSpPr>
      <p:sp>
        <p:nvSpPr>
          <p:cNvPr id="7" name="Rectangle 6" title="Decorative">
            <a:extLst>
              <a:ext uri="{FF2B5EF4-FFF2-40B4-BE49-F238E27FC236}">
                <a16:creationId xmlns:a16="http://schemas.microsoft.com/office/drawing/2014/main" id="{BC0DB138-926E-4EF2-BFC2-93D610E35703}"/>
              </a:ext>
            </a:extLst>
          </p:cNvPr>
          <p:cNvSpPr/>
          <p:nvPr userDrawn="1"/>
        </p:nvSpPr>
        <p:spPr>
          <a:xfrm>
            <a:off x="0" y="0"/>
            <a:ext cx="6057900" cy="6857995"/>
          </a:xfrm>
          <a:prstGeom prst="rect">
            <a:avLst/>
          </a:prstGeom>
          <a:solidFill>
            <a:schemeClr val="accent2"/>
          </a:solidFill>
        </p:spPr>
        <p:txBody>
          <a:bodyPr vert="horz" lIns="1296000" tIns="45720" rIns="432000" bIns="45720" rtlCol="0" anchor="ctr">
            <a:normAutofit/>
          </a:bodyPr>
          <a:lstStyle/>
          <a:p>
            <a:pPr lvl="0" indent="0">
              <a:lnSpc>
                <a:spcPct val="100000"/>
              </a:lnSpc>
              <a:spcBef>
                <a:spcPts val="1000"/>
              </a:spcBef>
              <a:buFontTx/>
              <a:buNone/>
            </a:pPr>
            <a:endParaRPr lang="en-US" sz="1400" b="0" i="0" spc="0" noProof="0" dirty="0">
              <a:solidFill>
                <a:schemeClr val="tx2"/>
              </a:solidFill>
              <a:latin typeface="Arial" panose="020B0604020202020204" pitchFamily="34" charset="0"/>
              <a:cs typeface="Arial" panose="020B0604020202020204" pitchFamily="34" charset="0"/>
            </a:endParaRPr>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7718323" y="1074809"/>
            <a:ext cx="3977648" cy="731694"/>
          </a:xfrm>
        </p:spPr>
        <p:txBody>
          <a:bodyPr anchor="ctr">
            <a:normAutofit/>
          </a:bodyPr>
          <a:lstStyle>
            <a:lvl1pPr marL="0" indent="0">
              <a:buNone/>
              <a:defRPr sz="1400"/>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7718323" y="2365537"/>
            <a:ext cx="3977648" cy="731694"/>
          </a:xfrm>
        </p:spPr>
        <p:txBody>
          <a:bodyPr anchor="ctr">
            <a:normAutofit/>
          </a:bodyPr>
          <a:lstStyle>
            <a:lvl1pPr marL="0" indent="0">
              <a:buNone/>
              <a:defRPr sz="1400"/>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7718323" y="3656265"/>
            <a:ext cx="3977648" cy="731694"/>
          </a:xfrm>
        </p:spPr>
        <p:txBody>
          <a:bodyPr anchor="ctr">
            <a:normAutofit/>
          </a:bodyPr>
          <a:lstStyle>
            <a:lvl1pPr marL="0" indent="0">
              <a:buNone/>
              <a:defRPr sz="1400"/>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7718323" y="4946994"/>
            <a:ext cx="3977648" cy="731694"/>
          </a:xfrm>
        </p:spPr>
        <p:txBody>
          <a:bodyPr anchor="ctr">
            <a:normAutofit/>
          </a:bodyPr>
          <a:lstStyle>
            <a:lvl1pPr marL="0" indent="0">
              <a:buNone/>
              <a:defRPr sz="1400"/>
            </a:lvl1pPr>
          </a:lstStyle>
          <a:p>
            <a:pPr lvl="0"/>
            <a:r>
              <a:rPr lang="en-US" noProof="0"/>
              <a:t>Click to edit Master text styles</a:t>
            </a:r>
          </a:p>
        </p:txBody>
      </p:sp>
      <p:sp>
        <p:nvSpPr>
          <p:cNvPr id="15" name="Picture Placeholder 5" title="Decorative">
            <a:extLst>
              <a:ext uri="{FF2B5EF4-FFF2-40B4-BE49-F238E27FC236}">
                <a16:creationId xmlns:a16="http://schemas.microsoft.com/office/drawing/2014/main" id="{EADDC907-00BA-437D-8631-DCDAA19616AC}"/>
              </a:ext>
            </a:extLst>
          </p:cNvPr>
          <p:cNvSpPr>
            <a:spLocks noGrp="1"/>
          </p:cNvSpPr>
          <p:nvPr>
            <p:ph type="pic" sz="quarter" idx="13"/>
          </p:nvPr>
        </p:nvSpPr>
        <p:spPr>
          <a:xfrm>
            <a:off x="6749917" y="1002146"/>
            <a:ext cx="885235" cy="885235"/>
          </a:xfrm>
          <a:prstGeom prst="ellipse">
            <a:avLst/>
          </a:prstGeom>
          <a:solidFill>
            <a:schemeClr val="bg1"/>
          </a:solidFill>
          <a:ln w="19050">
            <a:noFill/>
          </a:ln>
        </p:spPr>
        <p:txBody>
          <a:bodyPr>
            <a:normAutofit/>
          </a:bodyPr>
          <a:lstStyle>
            <a:lvl1pPr>
              <a:defRPr sz="800"/>
            </a:lvl1pPr>
          </a:lstStyle>
          <a:p>
            <a:r>
              <a:rPr lang="en-US" noProof="0"/>
              <a:t>Click icon to add picture</a:t>
            </a:r>
            <a:endParaRPr lang="en-US" noProof="0" dirty="0"/>
          </a:p>
        </p:txBody>
      </p:sp>
      <p:sp>
        <p:nvSpPr>
          <p:cNvPr id="21" name="Picture Placeholder 5" title="Decorative">
            <a:extLst>
              <a:ext uri="{FF2B5EF4-FFF2-40B4-BE49-F238E27FC236}">
                <a16:creationId xmlns:a16="http://schemas.microsoft.com/office/drawing/2014/main" id="{44A0EDB5-B80A-4225-9741-99690ADBCE8D}"/>
              </a:ext>
            </a:extLst>
          </p:cNvPr>
          <p:cNvSpPr>
            <a:spLocks noGrp="1"/>
          </p:cNvSpPr>
          <p:nvPr>
            <p:ph type="pic" sz="quarter" idx="14"/>
          </p:nvPr>
        </p:nvSpPr>
        <p:spPr>
          <a:xfrm>
            <a:off x="6749917" y="2291505"/>
            <a:ext cx="885235" cy="885235"/>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22" name="Picture Placeholder 5" title="Decorative">
            <a:extLst>
              <a:ext uri="{FF2B5EF4-FFF2-40B4-BE49-F238E27FC236}">
                <a16:creationId xmlns:a16="http://schemas.microsoft.com/office/drawing/2014/main" id="{E5C18081-A6EE-421D-96AC-0A7FA46F744A}"/>
              </a:ext>
            </a:extLst>
          </p:cNvPr>
          <p:cNvSpPr>
            <a:spLocks noGrp="1"/>
          </p:cNvSpPr>
          <p:nvPr>
            <p:ph type="pic" sz="quarter" idx="15"/>
          </p:nvPr>
        </p:nvSpPr>
        <p:spPr>
          <a:xfrm>
            <a:off x="6749917" y="3580864"/>
            <a:ext cx="885235" cy="885235"/>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23" name="Picture Placeholder 5" title="Decorative">
            <a:extLst>
              <a:ext uri="{FF2B5EF4-FFF2-40B4-BE49-F238E27FC236}">
                <a16:creationId xmlns:a16="http://schemas.microsoft.com/office/drawing/2014/main" id="{1D21CB0A-3210-4B51-85A0-5111AEBA214F}"/>
              </a:ext>
            </a:extLst>
          </p:cNvPr>
          <p:cNvSpPr>
            <a:spLocks noGrp="1"/>
          </p:cNvSpPr>
          <p:nvPr>
            <p:ph type="pic" sz="quarter" idx="16"/>
          </p:nvPr>
        </p:nvSpPr>
        <p:spPr>
          <a:xfrm>
            <a:off x="6749917" y="4870223"/>
            <a:ext cx="885235" cy="885235"/>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24"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841057" y="1100290"/>
            <a:ext cx="4008437" cy="1395208"/>
          </a:xfrm>
        </p:spPr>
        <p:txBody>
          <a:bodyPr lIns="0" anchor="b"/>
          <a:lstStyle>
            <a:lvl1pPr>
              <a:defRPr b="1">
                <a:solidFill>
                  <a:schemeClr val="bg1"/>
                </a:solidFill>
              </a:defRPr>
            </a:lvl1pPr>
          </a:lstStyle>
          <a:p>
            <a:r>
              <a:rPr lang="en-US" noProof="0"/>
              <a:t>Click to Add Slide Title Here</a:t>
            </a:r>
          </a:p>
        </p:txBody>
      </p:sp>
      <p:sp>
        <p:nvSpPr>
          <p:cNvPr id="25"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841058" y="2561159"/>
            <a:ext cx="4008437" cy="602887"/>
          </a:xfrm>
        </p:spPr>
        <p:txBody>
          <a:bodyPr lIns="0" anchor="t">
            <a:normAutofit/>
          </a:bodyPr>
          <a:lstStyle>
            <a:lvl1pPr marL="0" indent="0">
              <a:buNone/>
              <a:defRPr sz="1400" spc="300">
                <a:solidFill>
                  <a:schemeClr val="bg1"/>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26"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838200" y="3498661"/>
            <a:ext cx="4008438" cy="2560899"/>
          </a:xfrm>
        </p:spPr>
        <p:txBody>
          <a:bodyPr lIns="0">
            <a:noAutofit/>
          </a:bodyPr>
          <a:lstStyle>
            <a:lvl1pPr marL="0" indent="0">
              <a:lnSpc>
                <a:spcPct val="100000"/>
              </a:lnSpc>
              <a:buNone/>
              <a:defRPr sz="1400">
                <a:solidFill>
                  <a:schemeClr val="bg1"/>
                </a:solidFill>
                <a:latin typeface="+mn-lt"/>
                <a:cs typeface="Arial" panose="020B0604020202020204" pitchFamily="34" charset="0"/>
              </a:defRPr>
            </a:lvl1pPr>
          </a:lstStyle>
          <a:p>
            <a:pPr lvl="0"/>
            <a:r>
              <a:rPr lang="en-US" noProof="0"/>
              <a:t>Click to edit Master text styles</a:t>
            </a:r>
          </a:p>
        </p:txBody>
      </p:sp>
      <p:sp>
        <p:nvSpPr>
          <p:cNvPr id="27" name="Shape 62" title="Decorative">
            <a:extLst>
              <a:ext uri="{FF2B5EF4-FFF2-40B4-BE49-F238E27FC236}">
                <a16:creationId xmlns:a16="http://schemas.microsoft.com/office/drawing/2014/main" id="{E1A23DB6-E067-4A30-8C4B-98B452428518}"/>
              </a:ext>
            </a:extLst>
          </p:cNvPr>
          <p:cNvSpPr/>
          <p:nvPr userDrawn="1"/>
        </p:nvSpPr>
        <p:spPr>
          <a:xfrm rot="16200000" flipV="1">
            <a:off x="1918496" y="2124643"/>
            <a:ext cx="0" cy="2188806"/>
          </a:xfrm>
          <a:prstGeom prst="line">
            <a:avLst/>
          </a:prstGeom>
          <a:ln w="76200">
            <a:solidFill>
              <a:schemeClr val="accent2">
                <a:lumMod val="50000"/>
                <a:lumOff val="5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solidFill>
                <a:schemeClr val="bg1"/>
              </a:solidFill>
            </a:endParaRPr>
          </a:p>
        </p:txBody>
      </p:sp>
    </p:spTree>
    <p:extLst>
      <p:ext uri="{BB962C8B-B14F-4D97-AF65-F5344CB8AC3E}">
        <p14:creationId xmlns:p14="http://schemas.microsoft.com/office/powerpoint/2010/main" val="4144426491"/>
      </p:ext>
    </p:extLst>
  </p:cSld>
  <p:clrMapOvr>
    <a:masterClrMapping/>
  </p:clrMapOvr>
  <p:extLst>
    <p:ext uri="{DCECCB84-F9BA-43D5-87BE-67443E8EF086}">
      <p15:sldGuideLst xmlns:p15="http://schemas.microsoft.com/office/powerpoint/2012/main">
        <p15:guide id="1" orient="horz" pos="2160">
          <p15:clr>
            <a:srgbClr val="FBAE40"/>
          </p15:clr>
        </p15:guide>
        <p15:guide id="2" pos="5382"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Image and Content">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7718323" y="1058980"/>
            <a:ext cx="3977648" cy="731694"/>
          </a:xfrm>
        </p:spPr>
        <p:txBody>
          <a:bodyPr anchor="ctr">
            <a:normAutofit/>
          </a:bodyPr>
          <a:lstStyle>
            <a:lvl1pPr marL="0" indent="0">
              <a:buNone/>
              <a:defRPr sz="1400"/>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7718323" y="2365537"/>
            <a:ext cx="3977648" cy="731694"/>
          </a:xfrm>
        </p:spPr>
        <p:txBody>
          <a:bodyPr anchor="ctr">
            <a:normAutofit/>
          </a:bodyPr>
          <a:lstStyle>
            <a:lvl1pPr marL="0" indent="0">
              <a:buNone/>
              <a:defRPr sz="1400"/>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7718323" y="3656265"/>
            <a:ext cx="3977648" cy="731694"/>
          </a:xfrm>
        </p:spPr>
        <p:txBody>
          <a:bodyPr anchor="ctr">
            <a:normAutofit/>
          </a:bodyPr>
          <a:lstStyle>
            <a:lvl1pPr marL="0" indent="0">
              <a:buNone/>
              <a:defRPr sz="1400"/>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7718323" y="4946994"/>
            <a:ext cx="3977648" cy="731694"/>
          </a:xfrm>
        </p:spPr>
        <p:txBody>
          <a:bodyPr anchor="ctr">
            <a:normAutofit/>
          </a:bodyPr>
          <a:lstStyle>
            <a:lvl1pPr marL="0" indent="0">
              <a:buNone/>
              <a:defRPr sz="1400"/>
            </a:lvl1pPr>
          </a:lstStyle>
          <a:p>
            <a:pPr lvl="0"/>
            <a:r>
              <a:rPr lang="en-US" noProof="0"/>
              <a:t>Click to edit Master text styles</a:t>
            </a:r>
          </a:p>
        </p:txBody>
      </p:sp>
      <p:sp>
        <p:nvSpPr>
          <p:cNvPr id="14"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841057" y="1100290"/>
            <a:ext cx="4008437" cy="1395208"/>
          </a:xfrm>
        </p:spPr>
        <p:txBody>
          <a:bodyPr lIns="0" anchor="b"/>
          <a:lstStyle>
            <a:lvl1pPr>
              <a:defRPr b="1"/>
            </a:lvl1pPr>
          </a:lstStyle>
          <a:p>
            <a:r>
              <a:rPr lang="en-US" noProof="0"/>
              <a:t>Click to Add Slide Title Here</a:t>
            </a:r>
          </a:p>
        </p:txBody>
      </p:sp>
      <p:sp>
        <p:nvSpPr>
          <p:cNvPr id="20"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841058" y="2561159"/>
            <a:ext cx="4008437" cy="602887"/>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24"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838200" y="3498661"/>
            <a:ext cx="4008438" cy="2560899"/>
          </a:xfrm>
        </p:spPr>
        <p:txBody>
          <a:bodyPr lIns="0">
            <a:noAutofit/>
          </a:bodyPr>
          <a:lstStyle>
            <a:lvl1pPr marL="0" indent="0">
              <a:lnSpc>
                <a:spcPct val="100000"/>
              </a:lnSpc>
              <a:buNone/>
              <a:defRPr sz="1400">
                <a:latin typeface="+mn-lt"/>
                <a:cs typeface="Arial" panose="020B0604020202020204" pitchFamily="34" charset="0"/>
              </a:defRPr>
            </a:lvl1pPr>
          </a:lstStyle>
          <a:p>
            <a:pPr lvl="0"/>
            <a:r>
              <a:rPr lang="en-US" noProof="0"/>
              <a:t>Click to edit Master text styles</a:t>
            </a:r>
          </a:p>
        </p:txBody>
      </p:sp>
      <p:sp>
        <p:nvSpPr>
          <p:cNvPr id="25" name="Shape 62" title="Decorative">
            <a:extLst>
              <a:ext uri="{FF2B5EF4-FFF2-40B4-BE49-F238E27FC236}">
                <a16:creationId xmlns:a16="http://schemas.microsoft.com/office/drawing/2014/main" id="{E1A23DB6-E067-4A30-8C4B-98B452428518}"/>
              </a:ext>
            </a:extLst>
          </p:cNvPr>
          <p:cNvSpPr/>
          <p:nvPr userDrawn="1"/>
        </p:nvSpPr>
        <p:spPr>
          <a:xfrm rot="16200000" flipV="1">
            <a:off x="1918496" y="2124643"/>
            <a:ext cx="0" cy="2188806"/>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
        <p:nvSpPr>
          <p:cNvPr id="2" name="Oval 1">
            <a:extLst>
              <a:ext uri="{FF2B5EF4-FFF2-40B4-BE49-F238E27FC236}">
                <a16:creationId xmlns:a16="http://schemas.microsoft.com/office/drawing/2014/main" id="{7E5B409A-28A1-4F13-9C1C-E15291930DF1}"/>
              </a:ext>
            </a:extLst>
          </p:cNvPr>
          <p:cNvSpPr/>
          <p:nvPr userDrawn="1"/>
        </p:nvSpPr>
        <p:spPr>
          <a:xfrm>
            <a:off x="6721671" y="1047456"/>
            <a:ext cx="754743" cy="75474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Oval 16">
            <a:extLst>
              <a:ext uri="{FF2B5EF4-FFF2-40B4-BE49-F238E27FC236}">
                <a16:creationId xmlns:a16="http://schemas.microsoft.com/office/drawing/2014/main" id="{B0A9508C-D302-4643-AFFA-37BE20A4CF91}"/>
              </a:ext>
            </a:extLst>
          </p:cNvPr>
          <p:cNvSpPr/>
          <p:nvPr userDrawn="1"/>
        </p:nvSpPr>
        <p:spPr>
          <a:xfrm>
            <a:off x="6721671" y="2342488"/>
            <a:ext cx="754743" cy="75474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3C430BF1-F654-4C13-9094-97AE78B80696}"/>
              </a:ext>
            </a:extLst>
          </p:cNvPr>
          <p:cNvSpPr/>
          <p:nvPr userDrawn="1"/>
        </p:nvSpPr>
        <p:spPr>
          <a:xfrm>
            <a:off x="6721671" y="3644740"/>
            <a:ext cx="754743" cy="75474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7" name="Oval 26">
            <a:extLst>
              <a:ext uri="{FF2B5EF4-FFF2-40B4-BE49-F238E27FC236}">
                <a16:creationId xmlns:a16="http://schemas.microsoft.com/office/drawing/2014/main" id="{94F3E6A2-CCB8-4870-9797-40002216D2B3}"/>
              </a:ext>
            </a:extLst>
          </p:cNvPr>
          <p:cNvSpPr/>
          <p:nvPr userDrawn="1"/>
        </p:nvSpPr>
        <p:spPr>
          <a:xfrm>
            <a:off x="6721671" y="4935469"/>
            <a:ext cx="754743" cy="75474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Picture Placeholder 3">
            <a:extLst>
              <a:ext uri="{FF2B5EF4-FFF2-40B4-BE49-F238E27FC236}">
                <a16:creationId xmlns:a16="http://schemas.microsoft.com/office/drawing/2014/main" id="{83725AD6-E3CC-4FAC-94F3-1F4CB56D222F}"/>
              </a:ext>
            </a:extLst>
          </p:cNvPr>
          <p:cNvSpPr>
            <a:spLocks noGrp="1"/>
          </p:cNvSpPr>
          <p:nvPr>
            <p:ph type="pic" sz="quarter" idx="21"/>
          </p:nvPr>
        </p:nvSpPr>
        <p:spPr>
          <a:xfrm>
            <a:off x="6874411" y="1200196"/>
            <a:ext cx="449262" cy="449263"/>
          </a:xfrm>
        </p:spPr>
        <p:txBody>
          <a:bodyPr anchor="ctr">
            <a:normAutofit/>
          </a:bodyPr>
          <a:lstStyle>
            <a:lvl1pPr marL="0" indent="0" algn="ctr">
              <a:buNone/>
              <a:defRPr sz="700">
                <a:solidFill>
                  <a:schemeClr val="bg1"/>
                </a:solidFill>
              </a:defRPr>
            </a:lvl1pPr>
          </a:lstStyle>
          <a:p>
            <a:r>
              <a:rPr lang="en-US" noProof="0"/>
              <a:t>Click icon to add picture</a:t>
            </a:r>
            <a:endParaRPr lang="en-US" noProof="0" dirty="0"/>
          </a:p>
        </p:txBody>
      </p:sp>
      <p:sp>
        <p:nvSpPr>
          <p:cNvPr id="28" name="Picture Placeholder 3">
            <a:extLst>
              <a:ext uri="{FF2B5EF4-FFF2-40B4-BE49-F238E27FC236}">
                <a16:creationId xmlns:a16="http://schemas.microsoft.com/office/drawing/2014/main" id="{C80D4B49-1275-4A83-A987-EC233FB6CC38}"/>
              </a:ext>
            </a:extLst>
          </p:cNvPr>
          <p:cNvSpPr>
            <a:spLocks noGrp="1"/>
          </p:cNvSpPr>
          <p:nvPr>
            <p:ph type="pic" sz="quarter" idx="22"/>
          </p:nvPr>
        </p:nvSpPr>
        <p:spPr>
          <a:xfrm>
            <a:off x="6874411" y="2506752"/>
            <a:ext cx="449262" cy="449263"/>
          </a:xfrm>
        </p:spPr>
        <p:txBody>
          <a:bodyPr anchor="ctr">
            <a:normAutofit/>
          </a:bodyPr>
          <a:lstStyle>
            <a:lvl1pPr marL="0" indent="0" algn="ctr">
              <a:buNone/>
              <a:defRPr sz="700">
                <a:solidFill>
                  <a:schemeClr val="bg1"/>
                </a:solidFill>
              </a:defRPr>
            </a:lvl1pPr>
          </a:lstStyle>
          <a:p>
            <a:r>
              <a:rPr lang="en-US" noProof="0"/>
              <a:t>Click icon to add picture</a:t>
            </a:r>
            <a:endParaRPr lang="en-US" noProof="0" dirty="0"/>
          </a:p>
        </p:txBody>
      </p:sp>
      <p:sp>
        <p:nvSpPr>
          <p:cNvPr id="29" name="Picture Placeholder 3">
            <a:extLst>
              <a:ext uri="{FF2B5EF4-FFF2-40B4-BE49-F238E27FC236}">
                <a16:creationId xmlns:a16="http://schemas.microsoft.com/office/drawing/2014/main" id="{7B475AE2-C1A9-4191-A31B-5D6893397E23}"/>
              </a:ext>
            </a:extLst>
          </p:cNvPr>
          <p:cNvSpPr>
            <a:spLocks noGrp="1"/>
          </p:cNvSpPr>
          <p:nvPr>
            <p:ph type="pic" sz="quarter" idx="23"/>
          </p:nvPr>
        </p:nvSpPr>
        <p:spPr>
          <a:xfrm>
            <a:off x="6874411" y="3797479"/>
            <a:ext cx="449262" cy="449263"/>
          </a:xfrm>
        </p:spPr>
        <p:txBody>
          <a:bodyPr anchor="ctr">
            <a:normAutofit/>
          </a:bodyPr>
          <a:lstStyle>
            <a:lvl1pPr marL="0" indent="0" algn="ctr">
              <a:buNone/>
              <a:defRPr sz="700">
                <a:solidFill>
                  <a:schemeClr val="bg1"/>
                </a:solidFill>
              </a:defRPr>
            </a:lvl1pPr>
          </a:lstStyle>
          <a:p>
            <a:r>
              <a:rPr lang="en-US" noProof="0"/>
              <a:t>Click icon to add picture</a:t>
            </a:r>
            <a:endParaRPr lang="en-US" noProof="0" dirty="0"/>
          </a:p>
        </p:txBody>
      </p:sp>
      <p:sp>
        <p:nvSpPr>
          <p:cNvPr id="30" name="Picture Placeholder 3">
            <a:extLst>
              <a:ext uri="{FF2B5EF4-FFF2-40B4-BE49-F238E27FC236}">
                <a16:creationId xmlns:a16="http://schemas.microsoft.com/office/drawing/2014/main" id="{C29F28E2-C28B-447C-818F-8676A82EEAA9}"/>
              </a:ext>
            </a:extLst>
          </p:cNvPr>
          <p:cNvSpPr>
            <a:spLocks noGrp="1"/>
          </p:cNvSpPr>
          <p:nvPr>
            <p:ph type="pic" sz="quarter" idx="24"/>
          </p:nvPr>
        </p:nvSpPr>
        <p:spPr>
          <a:xfrm>
            <a:off x="6874411" y="5088208"/>
            <a:ext cx="449262" cy="449263"/>
          </a:xfrm>
        </p:spPr>
        <p:txBody>
          <a:bodyPr anchor="ctr">
            <a:normAutofit/>
          </a:bodyPr>
          <a:lstStyle>
            <a:lvl1pPr marL="0" indent="0" algn="ctr">
              <a:buNone/>
              <a:defRPr sz="700">
                <a:solidFill>
                  <a:schemeClr val="bg1"/>
                </a:solidFill>
              </a:defRPr>
            </a:lvl1pPr>
          </a:lstStyle>
          <a:p>
            <a:r>
              <a:rPr lang="en-US" noProof="0"/>
              <a:t>Click icon to add picture</a:t>
            </a:r>
            <a:endParaRPr lang="en-US" noProof="0" dirty="0"/>
          </a:p>
        </p:txBody>
      </p:sp>
    </p:spTree>
    <p:extLst>
      <p:ext uri="{BB962C8B-B14F-4D97-AF65-F5344CB8AC3E}">
        <p14:creationId xmlns:p14="http://schemas.microsoft.com/office/powerpoint/2010/main" val="2219225103"/>
      </p:ext>
    </p:extLst>
  </p:cSld>
  <p:clrMapOvr>
    <a:masterClrMapping/>
  </p:clrMapOvr>
  <p:extLst>
    <p:ext uri="{DCECCB84-F9BA-43D5-87BE-67443E8EF086}">
      <p15:sldGuideLst xmlns:p15="http://schemas.microsoft.com/office/powerpoint/2012/main">
        <p15:guide id="1" orient="horz" pos="2160">
          <p15:clr>
            <a:srgbClr val="FBAE40"/>
          </p15:clr>
        </p15:guide>
        <p15:guide id="2" pos="3863">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2_Image and Content">
    <p:spTree>
      <p:nvGrpSpPr>
        <p:cNvPr id="1" name=""/>
        <p:cNvGrpSpPr/>
        <p:nvPr/>
      </p:nvGrpSpPr>
      <p:grpSpPr>
        <a:xfrm>
          <a:off x="0" y="0"/>
          <a:ext cx="0" cy="0"/>
          <a:chOff x="0" y="0"/>
          <a:chExt cx="0" cy="0"/>
        </a:xfrm>
      </p:grpSpPr>
      <p:sp>
        <p:nvSpPr>
          <p:cNvPr id="7" name="Rectangle 6" title="Decorative">
            <a:extLst>
              <a:ext uri="{FF2B5EF4-FFF2-40B4-BE49-F238E27FC236}">
                <a16:creationId xmlns:a16="http://schemas.microsoft.com/office/drawing/2014/main" id="{BC0DB138-926E-4EF2-BFC2-93D610E35703}"/>
              </a:ext>
            </a:extLst>
          </p:cNvPr>
          <p:cNvSpPr/>
          <p:nvPr userDrawn="1"/>
        </p:nvSpPr>
        <p:spPr>
          <a:xfrm>
            <a:off x="0" y="3721472"/>
            <a:ext cx="12192000" cy="3136523"/>
          </a:xfrm>
          <a:prstGeom prst="rect">
            <a:avLst/>
          </a:prstGeom>
          <a:solidFill>
            <a:schemeClr val="accent2"/>
          </a:solidFill>
        </p:spPr>
        <p:txBody>
          <a:bodyPr vert="horz" lIns="1296000" tIns="45720" rIns="432000" bIns="45720" rtlCol="0" anchor="ctr">
            <a:normAutofit/>
          </a:bodyPr>
          <a:lstStyle/>
          <a:p>
            <a:pPr lvl="0" indent="0">
              <a:lnSpc>
                <a:spcPct val="100000"/>
              </a:lnSpc>
              <a:spcBef>
                <a:spcPts val="1000"/>
              </a:spcBef>
              <a:buFontTx/>
              <a:buNone/>
            </a:pPr>
            <a:endParaRPr lang="en-US" sz="1400" b="0" i="0" spc="0" noProof="0" dirty="0">
              <a:solidFill>
                <a:schemeClr val="tx2"/>
              </a:solidFill>
              <a:latin typeface="Arial" panose="020B0604020202020204" pitchFamily="34" charset="0"/>
              <a:cs typeface="Arial" panose="020B0604020202020204" pitchFamily="34" charset="0"/>
            </a:endParaRPr>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668543" y="358610"/>
            <a:ext cx="10854914" cy="804759"/>
          </a:xfrm>
        </p:spPr>
        <p:txBody>
          <a:bodyPr lIns="0" anchor="b">
            <a:normAutofit/>
          </a:bodyPr>
          <a:lstStyle>
            <a:lvl1pPr algn="ctr">
              <a:defRPr sz="4000" b="1"/>
            </a:lvl1pPr>
          </a:lstStyle>
          <a:p>
            <a:r>
              <a:rPr lang="en-US" noProof="0"/>
              <a:t>Click to Add Slide Title Here</a:t>
            </a:r>
          </a:p>
        </p:txBody>
      </p:sp>
      <p:sp>
        <p:nvSpPr>
          <p:cNvPr id="6" name="Picture Placeholder 5" title="Decorative">
            <a:extLst>
              <a:ext uri="{FF2B5EF4-FFF2-40B4-BE49-F238E27FC236}">
                <a16:creationId xmlns:a16="http://schemas.microsoft.com/office/drawing/2014/main" id="{8C7AA169-6546-4620-BD7B-7B36553C28F7}"/>
              </a:ext>
            </a:extLst>
          </p:cNvPr>
          <p:cNvSpPr>
            <a:spLocks noGrp="1"/>
          </p:cNvSpPr>
          <p:nvPr>
            <p:ph type="pic" sz="quarter" idx="13"/>
          </p:nvPr>
        </p:nvSpPr>
        <p:spPr>
          <a:xfrm>
            <a:off x="1378803" y="2592710"/>
            <a:ext cx="973759" cy="973759"/>
          </a:xfrm>
          <a:prstGeom prst="ellipse">
            <a:avLst/>
          </a:prstGeom>
          <a:solidFill>
            <a:schemeClr val="bg1"/>
          </a:solidFill>
          <a:ln w="19050">
            <a:noFill/>
          </a:ln>
        </p:spPr>
        <p:txBody>
          <a:bodyPr>
            <a:normAutofit/>
          </a:bodyPr>
          <a:lstStyle>
            <a:lvl1pPr>
              <a:defRPr sz="800"/>
            </a:lvl1pPr>
          </a:lstStyle>
          <a:p>
            <a:r>
              <a:rPr lang="en-US" noProof="0"/>
              <a:t>Click icon to add picture</a:t>
            </a:r>
            <a:endParaRPr lang="en-US" noProof="0" dirty="0"/>
          </a:p>
        </p:txBody>
      </p:sp>
      <p:sp>
        <p:nvSpPr>
          <p:cNvPr id="11" name="Picture Placeholder 5" title="Decorative">
            <a:extLst>
              <a:ext uri="{FF2B5EF4-FFF2-40B4-BE49-F238E27FC236}">
                <a16:creationId xmlns:a16="http://schemas.microsoft.com/office/drawing/2014/main" id="{CE9C16DA-A24B-4516-BCC8-C747730478D8}"/>
              </a:ext>
            </a:extLst>
          </p:cNvPr>
          <p:cNvSpPr>
            <a:spLocks noGrp="1"/>
          </p:cNvSpPr>
          <p:nvPr>
            <p:ph type="pic" sz="quarter" idx="14"/>
          </p:nvPr>
        </p:nvSpPr>
        <p:spPr>
          <a:xfrm>
            <a:off x="4226108" y="2592710"/>
            <a:ext cx="973759" cy="973759"/>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13" name="Picture Placeholder 5" title="Decorative">
            <a:extLst>
              <a:ext uri="{FF2B5EF4-FFF2-40B4-BE49-F238E27FC236}">
                <a16:creationId xmlns:a16="http://schemas.microsoft.com/office/drawing/2014/main" id="{A498122E-BB6F-4765-B85E-6410B9CE17AC}"/>
              </a:ext>
            </a:extLst>
          </p:cNvPr>
          <p:cNvSpPr>
            <a:spLocks noGrp="1"/>
          </p:cNvSpPr>
          <p:nvPr>
            <p:ph type="pic" sz="quarter" idx="15"/>
          </p:nvPr>
        </p:nvSpPr>
        <p:spPr>
          <a:xfrm>
            <a:off x="7073413" y="2592710"/>
            <a:ext cx="973759" cy="973759"/>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14" name="Picture Placeholder 5" title="Decorative">
            <a:extLst>
              <a:ext uri="{FF2B5EF4-FFF2-40B4-BE49-F238E27FC236}">
                <a16:creationId xmlns:a16="http://schemas.microsoft.com/office/drawing/2014/main" id="{D19B2F25-5E98-4166-8476-BE599D16121D}"/>
              </a:ext>
            </a:extLst>
          </p:cNvPr>
          <p:cNvSpPr>
            <a:spLocks noGrp="1"/>
          </p:cNvSpPr>
          <p:nvPr>
            <p:ph type="pic" sz="quarter" idx="16"/>
          </p:nvPr>
        </p:nvSpPr>
        <p:spPr>
          <a:xfrm>
            <a:off x="9920718" y="2592710"/>
            <a:ext cx="973759" cy="973759"/>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630780" y="3920809"/>
            <a:ext cx="2469806" cy="731694"/>
          </a:xfrm>
        </p:spPr>
        <p:txBody>
          <a:bodyPr anchor="t">
            <a:normAutofit/>
          </a:bodyPr>
          <a:lstStyle>
            <a:lvl1pPr marL="0" indent="0" algn="ctr">
              <a:buNone/>
              <a:defRPr sz="1400">
                <a:solidFill>
                  <a:schemeClr val="bg1"/>
                </a:solidFill>
              </a:defRPr>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3476825" y="3923752"/>
            <a:ext cx="2469806" cy="731694"/>
          </a:xfrm>
        </p:spPr>
        <p:txBody>
          <a:bodyPr anchor="t">
            <a:normAutofit/>
          </a:bodyPr>
          <a:lstStyle>
            <a:lvl1pPr marL="0" indent="0" algn="ctr">
              <a:buNone/>
              <a:defRPr sz="1400">
                <a:solidFill>
                  <a:schemeClr val="bg1"/>
                </a:solidFill>
              </a:defRPr>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6322870" y="3920809"/>
            <a:ext cx="2469806" cy="731694"/>
          </a:xfrm>
        </p:spPr>
        <p:txBody>
          <a:bodyPr anchor="t">
            <a:normAutofit/>
          </a:bodyPr>
          <a:lstStyle>
            <a:lvl1pPr marL="0" indent="0" algn="ctr">
              <a:buNone/>
              <a:defRPr sz="1400">
                <a:solidFill>
                  <a:schemeClr val="bg1"/>
                </a:solidFill>
              </a:defRPr>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9168916" y="3916626"/>
            <a:ext cx="2469806" cy="731694"/>
          </a:xfrm>
        </p:spPr>
        <p:txBody>
          <a:bodyPr anchor="t">
            <a:normAutofit/>
          </a:bodyPr>
          <a:lstStyle>
            <a:lvl1pPr marL="0" indent="0" algn="ctr">
              <a:buNone/>
              <a:defRPr sz="1400">
                <a:solidFill>
                  <a:schemeClr val="bg1"/>
                </a:solidFill>
              </a:defRPr>
            </a:lvl1pPr>
          </a:lstStyle>
          <a:p>
            <a:pPr lvl="0"/>
            <a:r>
              <a:rPr lang="en-US" noProof="0"/>
              <a:t>Click to edit Master text styles</a:t>
            </a:r>
          </a:p>
        </p:txBody>
      </p:sp>
      <p:sp>
        <p:nvSpPr>
          <p:cNvPr id="20"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668544" y="1489701"/>
            <a:ext cx="10854914" cy="541483"/>
          </a:xfrm>
        </p:spPr>
        <p:txBody>
          <a:bodyPr lIns="0">
            <a:noAutofit/>
          </a:bodyPr>
          <a:lstStyle>
            <a:lvl1pPr marL="0" indent="0" algn="ctr">
              <a:lnSpc>
                <a:spcPct val="100000"/>
              </a:lnSpc>
              <a:buNone/>
              <a:defRPr sz="1400">
                <a:latin typeface="+mj-lt"/>
                <a:cs typeface="Arial" panose="020B0604020202020204" pitchFamily="34" charset="0"/>
              </a:defRPr>
            </a:lvl1pPr>
          </a:lstStyle>
          <a:p>
            <a:pPr lvl="0"/>
            <a:r>
              <a:rPr lang="en-US" noProof="0"/>
              <a:t>Click to edit Master text styles</a:t>
            </a:r>
          </a:p>
        </p:txBody>
      </p:sp>
      <p:sp>
        <p:nvSpPr>
          <p:cNvPr id="1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22583"/>
            <a:ext cx="0" cy="2188805"/>
          </a:xfrm>
          <a:prstGeom prst="line">
            <a:avLst/>
          </a:prstGeom>
          <a:ln w="76200">
            <a:solidFill>
              <a:schemeClr val="accent2">
                <a:lumMod val="75000"/>
                <a:lumOff val="25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638410284"/>
      </p:ext>
    </p:extLst>
  </p:cSld>
  <p:clrMapOvr>
    <a:masterClrMapping/>
  </p:clrMapOvr>
  <p:extLst>
    <p:ext uri="{DCECCB84-F9BA-43D5-87BE-67443E8EF086}">
      <p15:sldGuideLst xmlns:p15="http://schemas.microsoft.com/office/powerpoint/2012/main">
        <p15:guide id="1" orient="horz" pos="2160">
          <p15:clr>
            <a:srgbClr val="FBAE40"/>
          </p15:clr>
        </p15:guide>
        <p15:guide id="2" pos="386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with Image">
    <p:bg>
      <p:bgPr>
        <a:solidFill>
          <a:schemeClr val="accent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2565399" y="3107447"/>
            <a:ext cx="7252505" cy="891250"/>
          </a:xfrm>
        </p:spPr>
        <p:txBody>
          <a:bodyPr anchor="t">
            <a:noAutofit/>
          </a:bodyPr>
          <a:lstStyle>
            <a:lvl1pPr algn="ctr">
              <a:defRPr sz="5000" b="1">
                <a:solidFill>
                  <a:schemeClr val="bg1"/>
                </a:solidFill>
                <a:latin typeface="+mj-lt"/>
              </a:defRPr>
            </a:lvl1pPr>
          </a:lstStyle>
          <a:p>
            <a:r>
              <a:rPr lang="en-US" dirty="0"/>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2565400" y="4195470"/>
            <a:ext cx="7252504" cy="338549"/>
          </a:xfrm>
        </p:spPr>
        <p:txBody>
          <a:bodyPr>
            <a:normAutofit/>
          </a:bodyPr>
          <a:lstStyle>
            <a:lvl1pPr marL="0" indent="0" algn="ctr">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924870"/>
            <a:ext cx="0"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7" name="Rectangle 6" title="Decorative"/>
          <p:cNvSpPr/>
          <p:nvPr userDrawn="1"/>
        </p:nvSpPr>
        <p:spPr>
          <a:xfrm>
            <a:off x="1238104" y="860778"/>
            <a:ext cx="9715792" cy="5136445"/>
          </a:xfrm>
          <a:prstGeom prst="rect">
            <a:avLst/>
          </a:prstGeom>
          <a:noFill/>
          <a:ln w="762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5332850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5_Image and Content">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630780" y="4601529"/>
            <a:ext cx="2469806" cy="1562154"/>
          </a:xfrm>
        </p:spPr>
        <p:txBody>
          <a:bodyPr anchor="t">
            <a:normAutofit/>
          </a:bodyPr>
          <a:lstStyle>
            <a:lvl1pPr marL="0" indent="0" algn="ctr">
              <a:buNone/>
              <a:defRPr sz="1400"/>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3476825" y="4604472"/>
            <a:ext cx="2469806" cy="1562154"/>
          </a:xfrm>
        </p:spPr>
        <p:txBody>
          <a:bodyPr anchor="t">
            <a:normAutofit/>
          </a:bodyPr>
          <a:lstStyle>
            <a:lvl1pPr marL="0" indent="0" algn="ctr">
              <a:buNone/>
              <a:defRPr sz="1400"/>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6322870" y="4601529"/>
            <a:ext cx="2469806" cy="1562154"/>
          </a:xfrm>
        </p:spPr>
        <p:txBody>
          <a:bodyPr anchor="t">
            <a:normAutofit/>
          </a:bodyPr>
          <a:lstStyle>
            <a:lvl1pPr marL="0" indent="0" algn="ctr">
              <a:buNone/>
              <a:defRPr sz="1400"/>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9168916" y="4597346"/>
            <a:ext cx="2469806" cy="1562154"/>
          </a:xfrm>
        </p:spPr>
        <p:txBody>
          <a:bodyPr anchor="t">
            <a:normAutofit/>
          </a:bodyPr>
          <a:lstStyle>
            <a:lvl1pPr marL="0" indent="0" algn="ctr">
              <a:buNone/>
              <a:defRPr sz="1400"/>
            </a:lvl1pPr>
          </a:lstStyle>
          <a:p>
            <a:pPr lvl="0"/>
            <a:r>
              <a:rPr lang="en-US" noProof="0"/>
              <a:t>Click to edit Master text styles</a:t>
            </a:r>
          </a:p>
        </p:txBody>
      </p:sp>
      <p:sp>
        <p:nvSpPr>
          <p:cNvPr id="12"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668543" y="358610"/>
            <a:ext cx="10854914" cy="804759"/>
          </a:xfrm>
        </p:spPr>
        <p:txBody>
          <a:bodyPr lIns="0" anchor="b">
            <a:normAutofit/>
          </a:bodyPr>
          <a:lstStyle>
            <a:lvl1pPr algn="ctr">
              <a:defRPr sz="4000" b="1"/>
            </a:lvl1pPr>
          </a:lstStyle>
          <a:p>
            <a:r>
              <a:rPr lang="en-US" noProof="0"/>
              <a:t>Click to Add Slide Title Here</a:t>
            </a:r>
          </a:p>
        </p:txBody>
      </p:sp>
      <p:sp>
        <p:nvSpPr>
          <p:cNvPr id="15"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668544" y="1489701"/>
            <a:ext cx="10854914" cy="731691"/>
          </a:xfrm>
        </p:spPr>
        <p:txBody>
          <a:bodyPr lIns="0">
            <a:noAutofit/>
          </a:bodyPr>
          <a:lstStyle>
            <a:lvl1pPr marL="0" indent="0" algn="ctr">
              <a:lnSpc>
                <a:spcPct val="100000"/>
              </a:lnSpc>
              <a:buNone/>
              <a:defRPr sz="1400">
                <a:latin typeface="+mj-lt"/>
                <a:cs typeface="Arial" panose="020B0604020202020204" pitchFamily="34" charset="0"/>
              </a:defRPr>
            </a:lvl1pPr>
          </a:lstStyle>
          <a:p>
            <a:pPr lvl="0"/>
            <a:r>
              <a:rPr lang="en-US" noProof="0"/>
              <a:t>Click to edit Master text styles</a:t>
            </a:r>
          </a:p>
        </p:txBody>
      </p:sp>
      <p:sp>
        <p:nvSpPr>
          <p:cNvPr id="17"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22583"/>
            <a:ext cx="0"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
        <p:nvSpPr>
          <p:cNvPr id="20" name="Oval 19">
            <a:extLst>
              <a:ext uri="{FF2B5EF4-FFF2-40B4-BE49-F238E27FC236}">
                <a16:creationId xmlns:a16="http://schemas.microsoft.com/office/drawing/2014/main" id="{7D7457D0-C252-49A3-9635-C29B38A49BDC}"/>
              </a:ext>
            </a:extLst>
          </p:cNvPr>
          <p:cNvSpPr/>
          <p:nvPr userDrawn="1"/>
        </p:nvSpPr>
        <p:spPr>
          <a:xfrm>
            <a:off x="1179625" y="3047656"/>
            <a:ext cx="1372116" cy="137211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566715FF-568E-4151-A75B-79EC2EC52AED}"/>
              </a:ext>
            </a:extLst>
          </p:cNvPr>
          <p:cNvSpPr/>
          <p:nvPr userDrawn="1"/>
        </p:nvSpPr>
        <p:spPr>
          <a:xfrm>
            <a:off x="4025670" y="3047656"/>
            <a:ext cx="1372116" cy="137211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Oval 21">
            <a:extLst>
              <a:ext uri="{FF2B5EF4-FFF2-40B4-BE49-F238E27FC236}">
                <a16:creationId xmlns:a16="http://schemas.microsoft.com/office/drawing/2014/main" id="{EE41CAAB-44C4-48D7-80E1-3BF0D8006A5A}"/>
              </a:ext>
            </a:extLst>
          </p:cNvPr>
          <p:cNvSpPr/>
          <p:nvPr userDrawn="1"/>
        </p:nvSpPr>
        <p:spPr>
          <a:xfrm>
            <a:off x="6871715" y="3047656"/>
            <a:ext cx="1372116" cy="137211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a:extLst>
              <a:ext uri="{FF2B5EF4-FFF2-40B4-BE49-F238E27FC236}">
                <a16:creationId xmlns:a16="http://schemas.microsoft.com/office/drawing/2014/main" id="{3251A171-181E-416A-9BB8-F6DBEB470707}"/>
              </a:ext>
            </a:extLst>
          </p:cNvPr>
          <p:cNvSpPr/>
          <p:nvPr userDrawn="1"/>
        </p:nvSpPr>
        <p:spPr>
          <a:xfrm>
            <a:off x="9717761" y="3047656"/>
            <a:ext cx="1372116" cy="137211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Picture Placeholder 3">
            <a:extLst>
              <a:ext uri="{FF2B5EF4-FFF2-40B4-BE49-F238E27FC236}">
                <a16:creationId xmlns:a16="http://schemas.microsoft.com/office/drawing/2014/main" id="{FE6EF7CF-2190-49FE-8BAE-D2863ECD5CAD}"/>
              </a:ext>
            </a:extLst>
          </p:cNvPr>
          <p:cNvSpPr>
            <a:spLocks noGrp="1"/>
          </p:cNvSpPr>
          <p:nvPr>
            <p:ph type="pic" sz="quarter" idx="21"/>
          </p:nvPr>
        </p:nvSpPr>
        <p:spPr>
          <a:xfrm>
            <a:off x="1395525" y="3263556"/>
            <a:ext cx="940316" cy="940316"/>
          </a:xfrm>
        </p:spPr>
        <p:txBody>
          <a:bodyPr anchor="t">
            <a:normAutofit/>
          </a:bodyPr>
          <a:lstStyle>
            <a:lvl1pPr marL="0" indent="0" algn="ctr">
              <a:buNone/>
              <a:defRPr sz="1200">
                <a:solidFill>
                  <a:schemeClr val="bg1"/>
                </a:solidFill>
              </a:defRPr>
            </a:lvl1pPr>
          </a:lstStyle>
          <a:p>
            <a:r>
              <a:rPr lang="en-US" noProof="0"/>
              <a:t>Click icon to add picture</a:t>
            </a:r>
            <a:endParaRPr lang="en-US" noProof="0" dirty="0"/>
          </a:p>
        </p:txBody>
      </p:sp>
      <p:sp>
        <p:nvSpPr>
          <p:cNvPr id="25" name="Picture Placeholder 3">
            <a:extLst>
              <a:ext uri="{FF2B5EF4-FFF2-40B4-BE49-F238E27FC236}">
                <a16:creationId xmlns:a16="http://schemas.microsoft.com/office/drawing/2014/main" id="{47D99824-ECF4-4A44-A7CE-84F3AC262C34}"/>
              </a:ext>
            </a:extLst>
          </p:cNvPr>
          <p:cNvSpPr>
            <a:spLocks noGrp="1"/>
          </p:cNvSpPr>
          <p:nvPr>
            <p:ph type="pic" sz="quarter" idx="22"/>
          </p:nvPr>
        </p:nvSpPr>
        <p:spPr>
          <a:xfrm>
            <a:off x="4214925" y="3263556"/>
            <a:ext cx="940316" cy="940316"/>
          </a:xfrm>
        </p:spPr>
        <p:txBody>
          <a:bodyPr anchor="t">
            <a:normAutofit/>
          </a:bodyPr>
          <a:lstStyle>
            <a:lvl1pPr marL="0" indent="0" algn="ctr">
              <a:buNone/>
              <a:defRPr sz="1200">
                <a:solidFill>
                  <a:schemeClr val="bg1"/>
                </a:solidFill>
              </a:defRPr>
            </a:lvl1pPr>
          </a:lstStyle>
          <a:p>
            <a:r>
              <a:rPr lang="en-US" noProof="0"/>
              <a:t>Click icon to add picture</a:t>
            </a:r>
            <a:endParaRPr lang="en-US" noProof="0" dirty="0"/>
          </a:p>
        </p:txBody>
      </p:sp>
      <p:sp>
        <p:nvSpPr>
          <p:cNvPr id="26" name="Picture Placeholder 3">
            <a:extLst>
              <a:ext uri="{FF2B5EF4-FFF2-40B4-BE49-F238E27FC236}">
                <a16:creationId xmlns:a16="http://schemas.microsoft.com/office/drawing/2014/main" id="{F1AE9D02-1431-4CC3-8919-5D21732C45C5}"/>
              </a:ext>
            </a:extLst>
          </p:cNvPr>
          <p:cNvSpPr>
            <a:spLocks noGrp="1"/>
          </p:cNvSpPr>
          <p:nvPr>
            <p:ph type="pic" sz="quarter" idx="23"/>
          </p:nvPr>
        </p:nvSpPr>
        <p:spPr>
          <a:xfrm>
            <a:off x="7097825" y="3263556"/>
            <a:ext cx="940316" cy="940316"/>
          </a:xfrm>
        </p:spPr>
        <p:txBody>
          <a:bodyPr anchor="t">
            <a:normAutofit/>
          </a:bodyPr>
          <a:lstStyle>
            <a:lvl1pPr marL="0" indent="0" algn="ctr">
              <a:buNone/>
              <a:defRPr sz="1200">
                <a:solidFill>
                  <a:schemeClr val="bg1"/>
                </a:solidFill>
              </a:defRPr>
            </a:lvl1pPr>
          </a:lstStyle>
          <a:p>
            <a:r>
              <a:rPr lang="en-US" noProof="0"/>
              <a:t>Click icon to add picture</a:t>
            </a:r>
            <a:endParaRPr lang="en-US" noProof="0" dirty="0"/>
          </a:p>
        </p:txBody>
      </p:sp>
      <p:sp>
        <p:nvSpPr>
          <p:cNvPr id="27" name="Picture Placeholder 3">
            <a:extLst>
              <a:ext uri="{FF2B5EF4-FFF2-40B4-BE49-F238E27FC236}">
                <a16:creationId xmlns:a16="http://schemas.microsoft.com/office/drawing/2014/main" id="{69207058-4EB8-4D3C-B236-53DC24F30D93}"/>
              </a:ext>
            </a:extLst>
          </p:cNvPr>
          <p:cNvSpPr>
            <a:spLocks noGrp="1"/>
          </p:cNvSpPr>
          <p:nvPr>
            <p:ph type="pic" sz="quarter" idx="24"/>
          </p:nvPr>
        </p:nvSpPr>
        <p:spPr>
          <a:xfrm>
            <a:off x="9955325" y="3263556"/>
            <a:ext cx="940316" cy="940316"/>
          </a:xfrm>
        </p:spPr>
        <p:txBody>
          <a:bodyPr anchor="t">
            <a:normAutofit/>
          </a:bodyPr>
          <a:lstStyle>
            <a:lvl1pPr marL="0" indent="0" algn="ctr">
              <a:buNone/>
              <a:defRPr sz="1200">
                <a:solidFill>
                  <a:schemeClr val="bg1"/>
                </a:solidFill>
              </a:defRPr>
            </a:lvl1pPr>
          </a:lstStyle>
          <a:p>
            <a:r>
              <a:rPr lang="en-US" noProof="0"/>
              <a:t>Click icon to add picture</a:t>
            </a:r>
            <a:endParaRPr lang="en-US" noProof="0" dirty="0"/>
          </a:p>
        </p:txBody>
      </p:sp>
    </p:spTree>
    <p:extLst>
      <p:ext uri="{BB962C8B-B14F-4D97-AF65-F5344CB8AC3E}">
        <p14:creationId xmlns:p14="http://schemas.microsoft.com/office/powerpoint/2010/main" val="2620055036"/>
      </p:ext>
    </p:extLst>
  </p:cSld>
  <p:clrMapOvr>
    <a:masterClrMapping/>
  </p:clrMapOvr>
  <p:extLst>
    <p:ext uri="{DCECCB84-F9BA-43D5-87BE-67443E8EF086}">
      <p15:sldGuideLst xmlns:p15="http://schemas.microsoft.com/office/powerpoint/2012/main">
        <p15:guide id="1" orient="horz" pos="2160">
          <p15:clr>
            <a:srgbClr val="FBAE40"/>
          </p15:clr>
        </p15:guide>
        <p15:guide id="2" pos="3864">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Image and Content">
    <p:spTree>
      <p:nvGrpSpPr>
        <p:cNvPr id="1" name=""/>
        <p:cNvGrpSpPr/>
        <p:nvPr/>
      </p:nvGrpSpPr>
      <p:grpSpPr>
        <a:xfrm>
          <a:off x="0" y="0"/>
          <a:ext cx="0" cy="0"/>
          <a:chOff x="0" y="0"/>
          <a:chExt cx="0" cy="0"/>
        </a:xfrm>
      </p:grpSpPr>
      <p:sp>
        <p:nvSpPr>
          <p:cNvPr id="7" name="Rectangle 6" title="Decorative">
            <a:extLst>
              <a:ext uri="{FF2B5EF4-FFF2-40B4-BE49-F238E27FC236}">
                <a16:creationId xmlns:a16="http://schemas.microsoft.com/office/drawing/2014/main" id="{BC0DB138-926E-4EF2-BFC2-93D610E35703}"/>
              </a:ext>
            </a:extLst>
          </p:cNvPr>
          <p:cNvSpPr/>
          <p:nvPr userDrawn="1"/>
        </p:nvSpPr>
        <p:spPr>
          <a:xfrm>
            <a:off x="6134100" y="0"/>
            <a:ext cx="6057900" cy="6857995"/>
          </a:xfrm>
          <a:prstGeom prst="rect">
            <a:avLst/>
          </a:prstGeom>
          <a:solidFill>
            <a:srgbClr val="DFE3E9"/>
          </a:solidFill>
        </p:spPr>
        <p:txBody>
          <a:bodyPr vert="horz" lIns="1296000" tIns="45720" rIns="432000" bIns="45720" rtlCol="0" anchor="ctr">
            <a:normAutofit/>
          </a:bodyPr>
          <a:lstStyle/>
          <a:p>
            <a:pPr lvl="0" indent="0">
              <a:lnSpc>
                <a:spcPct val="100000"/>
              </a:lnSpc>
              <a:spcBef>
                <a:spcPts val="1000"/>
              </a:spcBef>
              <a:buFontTx/>
              <a:buNone/>
            </a:pPr>
            <a:endParaRPr lang="en-US" sz="1400" b="0" i="0" spc="0" noProof="0" dirty="0">
              <a:solidFill>
                <a:schemeClr val="tx2"/>
              </a:solidFill>
              <a:latin typeface="Arial" panose="020B0604020202020204" pitchFamily="34" charset="0"/>
              <a:cs typeface="Arial" panose="020B0604020202020204" pitchFamily="34" charset="0"/>
            </a:endParaRPr>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841057" y="2234610"/>
            <a:ext cx="4008437" cy="1395208"/>
          </a:xfrm>
        </p:spPr>
        <p:txBody>
          <a:bodyPr lIns="0" anchor="b"/>
          <a:lstStyle>
            <a:lvl1pPr>
              <a:defRPr b="1"/>
            </a:lvl1pPr>
          </a:lstStyle>
          <a:p>
            <a:r>
              <a:rPr lang="en-US" noProof="0"/>
              <a:t>Click to Add Slide Title Here</a:t>
            </a:r>
          </a:p>
        </p:txBody>
      </p:sp>
      <p:sp>
        <p:nvSpPr>
          <p:cNvPr id="17"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841058" y="3695479"/>
            <a:ext cx="4008437" cy="602887"/>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6" name="Picture Placeholder 5" title="Decorative">
            <a:extLst>
              <a:ext uri="{FF2B5EF4-FFF2-40B4-BE49-F238E27FC236}">
                <a16:creationId xmlns:a16="http://schemas.microsoft.com/office/drawing/2014/main" id="{8C7AA169-6546-4620-BD7B-7B36553C28F7}"/>
              </a:ext>
            </a:extLst>
          </p:cNvPr>
          <p:cNvSpPr>
            <a:spLocks noGrp="1"/>
          </p:cNvSpPr>
          <p:nvPr>
            <p:ph type="pic" sz="quarter" idx="13"/>
          </p:nvPr>
        </p:nvSpPr>
        <p:spPr>
          <a:xfrm>
            <a:off x="6602922" y="954224"/>
            <a:ext cx="973759" cy="973759"/>
          </a:xfrm>
          <a:prstGeom prst="ellipse">
            <a:avLst/>
          </a:prstGeom>
          <a:noFill/>
          <a:ln w="38100">
            <a:noFill/>
          </a:ln>
        </p:spPr>
        <p:txBody>
          <a:bodyPr>
            <a:normAutofit/>
          </a:bodyPr>
          <a:lstStyle>
            <a:lvl1pPr>
              <a:defRPr sz="800"/>
            </a:lvl1pPr>
          </a:lstStyle>
          <a:p>
            <a:r>
              <a:rPr lang="en-US" noProof="0"/>
              <a:t>Click icon to add picture</a:t>
            </a:r>
            <a:endParaRPr lang="en-US" noProof="0" dirty="0"/>
          </a:p>
        </p:txBody>
      </p:sp>
      <p:sp>
        <p:nvSpPr>
          <p:cNvPr id="11" name="Picture Placeholder 5" title="Decorative">
            <a:extLst>
              <a:ext uri="{FF2B5EF4-FFF2-40B4-BE49-F238E27FC236}">
                <a16:creationId xmlns:a16="http://schemas.microsoft.com/office/drawing/2014/main" id="{CE9C16DA-A24B-4516-BCC8-C747730478D8}"/>
              </a:ext>
            </a:extLst>
          </p:cNvPr>
          <p:cNvSpPr>
            <a:spLocks noGrp="1"/>
          </p:cNvSpPr>
          <p:nvPr>
            <p:ph type="pic" sz="quarter" idx="14"/>
          </p:nvPr>
        </p:nvSpPr>
        <p:spPr>
          <a:xfrm>
            <a:off x="6602922" y="2245735"/>
            <a:ext cx="973759" cy="973759"/>
          </a:xfrm>
          <a:prstGeom prst="ellipse">
            <a:avLst/>
          </a:prstGeom>
          <a:noFill/>
          <a:ln w="3810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13" name="Picture Placeholder 5" title="Decorative">
            <a:extLst>
              <a:ext uri="{FF2B5EF4-FFF2-40B4-BE49-F238E27FC236}">
                <a16:creationId xmlns:a16="http://schemas.microsoft.com/office/drawing/2014/main" id="{A498122E-BB6F-4765-B85E-6410B9CE17AC}"/>
              </a:ext>
            </a:extLst>
          </p:cNvPr>
          <p:cNvSpPr>
            <a:spLocks noGrp="1"/>
          </p:cNvSpPr>
          <p:nvPr>
            <p:ph type="pic" sz="quarter" idx="15"/>
          </p:nvPr>
        </p:nvSpPr>
        <p:spPr>
          <a:xfrm>
            <a:off x="6602922" y="3537246"/>
            <a:ext cx="973759" cy="973759"/>
          </a:xfrm>
          <a:prstGeom prst="ellipse">
            <a:avLst/>
          </a:prstGeom>
          <a:noFill/>
          <a:ln w="3810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14" name="Picture Placeholder 5" title="Decorative">
            <a:extLst>
              <a:ext uri="{FF2B5EF4-FFF2-40B4-BE49-F238E27FC236}">
                <a16:creationId xmlns:a16="http://schemas.microsoft.com/office/drawing/2014/main" id="{D19B2F25-5E98-4166-8476-BE599D16121D}"/>
              </a:ext>
            </a:extLst>
          </p:cNvPr>
          <p:cNvSpPr>
            <a:spLocks noGrp="1"/>
          </p:cNvSpPr>
          <p:nvPr>
            <p:ph type="pic" sz="quarter" idx="16"/>
          </p:nvPr>
        </p:nvSpPr>
        <p:spPr>
          <a:xfrm>
            <a:off x="6602922" y="4828757"/>
            <a:ext cx="973759" cy="973759"/>
          </a:xfrm>
          <a:prstGeom prst="ellipse">
            <a:avLst/>
          </a:prstGeom>
          <a:noFill/>
          <a:ln w="3810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7718323" y="1074809"/>
            <a:ext cx="3977648" cy="731694"/>
          </a:xfrm>
        </p:spPr>
        <p:txBody>
          <a:bodyPr anchor="ctr">
            <a:normAutofit/>
          </a:bodyPr>
          <a:lstStyle>
            <a:lvl1pPr marL="0" indent="0">
              <a:buNone/>
              <a:defRPr sz="1400"/>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7718323" y="2365537"/>
            <a:ext cx="3977648" cy="731694"/>
          </a:xfrm>
        </p:spPr>
        <p:txBody>
          <a:bodyPr anchor="ctr">
            <a:normAutofit/>
          </a:bodyPr>
          <a:lstStyle>
            <a:lvl1pPr marL="0" indent="0">
              <a:buNone/>
              <a:defRPr sz="1400"/>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7718323" y="3656265"/>
            <a:ext cx="3977648" cy="731694"/>
          </a:xfrm>
        </p:spPr>
        <p:txBody>
          <a:bodyPr anchor="ctr">
            <a:normAutofit/>
          </a:bodyPr>
          <a:lstStyle>
            <a:lvl1pPr marL="0" indent="0">
              <a:buNone/>
              <a:defRPr sz="1400"/>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7718323" y="4946994"/>
            <a:ext cx="3977648" cy="731694"/>
          </a:xfrm>
        </p:spPr>
        <p:txBody>
          <a:bodyPr anchor="ctr">
            <a:normAutofit/>
          </a:bodyPr>
          <a:lstStyle>
            <a:lvl1pPr marL="0" indent="0">
              <a:buNone/>
              <a:defRPr sz="1400"/>
            </a:lvl1pPr>
          </a:lstStyle>
          <a:p>
            <a:pPr lvl="0"/>
            <a:r>
              <a:rPr lang="en-US" noProof="0"/>
              <a:t>Click to edit Master text styles</a:t>
            </a:r>
          </a:p>
        </p:txBody>
      </p:sp>
      <p:sp>
        <p:nvSpPr>
          <p:cNvPr id="15" name="Shape 62" title="Decorative">
            <a:extLst>
              <a:ext uri="{FF2B5EF4-FFF2-40B4-BE49-F238E27FC236}">
                <a16:creationId xmlns:a16="http://schemas.microsoft.com/office/drawing/2014/main" id="{E1A23DB6-E067-4A30-8C4B-98B452428518}"/>
              </a:ext>
            </a:extLst>
          </p:cNvPr>
          <p:cNvSpPr/>
          <p:nvPr userDrawn="1"/>
        </p:nvSpPr>
        <p:spPr>
          <a:xfrm rot="16200000" flipV="1">
            <a:off x="1918496" y="3276108"/>
            <a:ext cx="0" cy="2188805"/>
          </a:xfrm>
          <a:prstGeom prst="line">
            <a:avLst/>
          </a:prstGeom>
          <a:ln w="76200">
            <a:solidFill>
              <a:schemeClr val="accent4"/>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4194667956"/>
      </p:ext>
    </p:extLst>
  </p:cSld>
  <p:clrMapOvr>
    <a:masterClrMapping/>
  </p:clrMapOvr>
  <p:extLst>
    <p:ext uri="{DCECCB84-F9BA-43D5-87BE-67443E8EF086}">
      <p15:sldGuideLst xmlns:p15="http://schemas.microsoft.com/office/powerpoint/2012/main">
        <p15:guide id="1" orient="horz" pos="2160">
          <p15:clr>
            <a:srgbClr val="FBAE40"/>
          </p15:clr>
        </p15:guide>
        <p15:guide id="2" pos="3864">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27_Custom Layout">
    <p:spTree>
      <p:nvGrpSpPr>
        <p:cNvPr id="1" name=""/>
        <p:cNvGrpSpPr/>
        <p:nvPr/>
      </p:nvGrpSpPr>
      <p:grpSpPr>
        <a:xfrm>
          <a:off x="0" y="0"/>
          <a:ext cx="0" cy="0"/>
          <a:chOff x="0" y="0"/>
          <a:chExt cx="0" cy="0"/>
        </a:xfrm>
      </p:grpSpPr>
      <p:sp>
        <p:nvSpPr>
          <p:cNvPr id="3" name="Rectangle 2" title="Decorative"/>
          <p:cNvSpPr/>
          <p:nvPr userDrawn="1"/>
        </p:nvSpPr>
        <p:spPr>
          <a:xfrm>
            <a:off x="0" y="0"/>
            <a:ext cx="12192000" cy="28096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8FBBE79-9A2D-485C-A5FF-D6F6AFD2AFC3}"/>
              </a:ext>
            </a:extLst>
          </p:cNvPr>
          <p:cNvSpPr>
            <a:spLocks noGrp="1"/>
          </p:cNvSpPr>
          <p:nvPr>
            <p:ph type="title"/>
          </p:nvPr>
        </p:nvSpPr>
        <p:spPr>
          <a:xfrm>
            <a:off x="1513581" y="597067"/>
            <a:ext cx="8768625" cy="1149325"/>
          </a:xfrm>
        </p:spPr>
        <p:txBody>
          <a:bodyPr lIns="0"/>
          <a:lstStyle>
            <a:lvl1pPr algn="ctr">
              <a:defRPr>
                <a:solidFill>
                  <a:schemeClr val="bg1"/>
                </a:solidFill>
              </a:defRPr>
            </a:lvl1pPr>
          </a:lstStyle>
          <a:p>
            <a:r>
              <a:rPr lang="en-US"/>
              <a:t>Click to edit Master title style</a:t>
            </a:r>
            <a:endParaRPr lang="en-US" dirty="0"/>
          </a:p>
        </p:txBody>
      </p:sp>
      <p:sp>
        <p:nvSpPr>
          <p:cNvPr id="5" name="Picture Placeholder 4" title="Decorative">
            <a:extLst>
              <a:ext uri="{FF2B5EF4-FFF2-40B4-BE49-F238E27FC236}">
                <a16:creationId xmlns:a16="http://schemas.microsoft.com/office/drawing/2014/main" id="{0D8C8A61-C19F-4EF6-A991-5B6EFC5F7AFB}"/>
              </a:ext>
            </a:extLst>
          </p:cNvPr>
          <p:cNvSpPr>
            <a:spLocks noGrp="1"/>
          </p:cNvSpPr>
          <p:nvPr>
            <p:ph type="pic" sz="quarter" idx="11"/>
          </p:nvPr>
        </p:nvSpPr>
        <p:spPr>
          <a:xfrm>
            <a:off x="1038871" y="3050995"/>
            <a:ext cx="1643384" cy="1643384"/>
          </a:xfrm>
          <a:prstGeom prst="rect">
            <a:avLst/>
          </a:prstGeom>
        </p:spPr>
        <p:txBody>
          <a:bodyPr/>
          <a:lstStyle/>
          <a:p>
            <a:r>
              <a:rPr lang="en-US"/>
              <a:t>Click icon to add picture</a:t>
            </a:r>
            <a:endParaRPr lang="en-US" dirty="0"/>
          </a:p>
        </p:txBody>
      </p:sp>
      <p:sp>
        <p:nvSpPr>
          <p:cNvPr id="6" name="Picture Placeholder 4" title="Decorative">
            <a:extLst>
              <a:ext uri="{FF2B5EF4-FFF2-40B4-BE49-F238E27FC236}">
                <a16:creationId xmlns:a16="http://schemas.microsoft.com/office/drawing/2014/main" id="{FB28CC40-CBF3-4E1C-841D-45C7739F95EE}"/>
              </a:ext>
            </a:extLst>
          </p:cNvPr>
          <p:cNvSpPr>
            <a:spLocks noGrp="1"/>
          </p:cNvSpPr>
          <p:nvPr>
            <p:ph type="pic" sz="quarter" idx="12"/>
          </p:nvPr>
        </p:nvSpPr>
        <p:spPr>
          <a:xfrm>
            <a:off x="3842264" y="3050995"/>
            <a:ext cx="1643384" cy="1643384"/>
          </a:xfrm>
          <a:prstGeom prst="rect">
            <a:avLst/>
          </a:prstGeom>
        </p:spPr>
        <p:txBody>
          <a:bodyPr/>
          <a:lstStyle/>
          <a:p>
            <a:r>
              <a:rPr lang="en-US"/>
              <a:t>Click icon to add picture</a:t>
            </a:r>
            <a:endParaRPr lang="en-US" dirty="0"/>
          </a:p>
        </p:txBody>
      </p:sp>
      <p:sp>
        <p:nvSpPr>
          <p:cNvPr id="7" name="Picture Placeholder 4" title="Decorative">
            <a:extLst>
              <a:ext uri="{FF2B5EF4-FFF2-40B4-BE49-F238E27FC236}">
                <a16:creationId xmlns:a16="http://schemas.microsoft.com/office/drawing/2014/main" id="{12606688-9042-46BE-82EA-2A9034C21250}"/>
              </a:ext>
            </a:extLst>
          </p:cNvPr>
          <p:cNvSpPr>
            <a:spLocks noGrp="1"/>
          </p:cNvSpPr>
          <p:nvPr>
            <p:ph type="pic" sz="quarter" idx="13"/>
          </p:nvPr>
        </p:nvSpPr>
        <p:spPr>
          <a:xfrm>
            <a:off x="6645657" y="3061267"/>
            <a:ext cx="1643384" cy="1643384"/>
          </a:xfrm>
          <a:prstGeom prst="rect">
            <a:avLst/>
          </a:prstGeom>
        </p:spPr>
        <p:txBody>
          <a:bodyPr/>
          <a:lstStyle/>
          <a:p>
            <a:r>
              <a:rPr lang="en-US"/>
              <a:t>Click icon to add picture</a:t>
            </a:r>
            <a:endParaRPr lang="en-US" dirty="0"/>
          </a:p>
        </p:txBody>
      </p:sp>
      <p:sp>
        <p:nvSpPr>
          <p:cNvPr id="8" name="Picture Placeholder 4" title="Decorative">
            <a:extLst>
              <a:ext uri="{FF2B5EF4-FFF2-40B4-BE49-F238E27FC236}">
                <a16:creationId xmlns:a16="http://schemas.microsoft.com/office/drawing/2014/main" id="{94A72397-DF36-48ED-9888-0827D143B9BE}"/>
              </a:ext>
            </a:extLst>
          </p:cNvPr>
          <p:cNvSpPr>
            <a:spLocks noGrp="1"/>
          </p:cNvSpPr>
          <p:nvPr>
            <p:ph type="pic" sz="quarter" idx="14"/>
          </p:nvPr>
        </p:nvSpPr>
        <p:spPr>
          <a:xfrm>
            <a:off x="9449049" y="3061267"/>
            <a:ext cx="1643384" cy="1643384"/>
          </a:xfrm>
          <a:prstGeom prst="rect">
            <a:avLst/>
          </a:prstGeom>
        </p:spPr>
        <p:txBody>
          <a:bodyPr/>
          <a:lstStyle/>
          <a:p>
            <a:r>
              <a:rPr lang="en-US"/>
              <a:t>Click icon to add picture</a:t>
            </a:r>
            <a:endParaRPr lang="en-US" dirty="0"/>
          </a:p>
        </p:txBody>
      </p:sp>
      <p:sp>
        <p:nvSpPr>
          <p:cNvPr id="9" name="Text Placeholder 6">
            <a:extLst>
              <a:ext uri="{FF2B5EF4-FFF2-40B4-BE49-F238E27FC236}">
                <a16:creationId xmlns:a16="http://schemas.microsoft.com/office/drawing/2014/main" id="{DD736A8B-DD51-4DE5-A500-3F2E06CA9E12}"/>
              </a:ext>
            </a:extLst>
          </p:cNvPr>
          <p:cNvSpPr>
            <a:spLocks noGrp="1"/>
          </p:cNvSpPr>
          <p:nvPr>
            <p:ph type="body" sz="quarter" idx="15"/>
          </p:nvPr>
        </p:nvSpPr>
        <p:spPr>
          <a:xfrm>
            <a:off x="604711" y="5272005"/>
            <a:ext cx="2517605" cy="1029458"/>
          </a:xfrm>
        </p:spPr>
        <p:txBody>
          <a:bodyPr lIns="0">
            <a:noAutofit/>
          </a:bodyPr>
          <a:lstStyle>
            <a:lvl1pPr marL="0" indent="0" algn="ctr">
              <a:buNone/>
              <a:defRPr sz="1400">
                <a:latin typeface="+mn-lt"/>
                <a:cs typeface="Arial" panose="020B0604020202020204" pitchFamily="34" charset="0"/>
              </a:defRPr>
            </a:lvl1pPr>
          </a:lstStyle>
          <a:p>
            <a:pPr lvl="0"/>
            <a:r>
              <a:rPr lang="en-US"/>
              <a:t>Click to edit Master text styles</a:t>
            </a:r>
          </a:p>
        </p:txBody>
      </p:sp>
      <p:sp>
        <p:nvSpPr>
          <p:cNvPr id="10" name="Text Placeholder 6">
            <a:extLst>
              <a:ext uri="{FF2B5EF4-FFF2-40B4-BE49-F238E27FC236}">
                <a16:creationId xmlns:a16="http://schemas.microsoft.com/office/drawing/2014/main" id="{088F0D2C-15BE-4CDF-B390-80500DDD7436}"/>
              </a:ext>
            </a:extLst>
          </p:cNvPr>
          <p:cNvSpPr>
            <a:spLocks noGrp="1"/>
          </p:cNvSpPr>
          <p:nvPr>
            <p:ph type="body" sz="quarter" idx="16" hasCustomPrompt="1"/>
          </p:nvPr>
        </p:nvSpPr>
        <p:spPr>
          <a:xfrm>
            <a:off x="604711" y="4791479"/>
            <a:ext cx="2517605" cy="382749"/>
          </a:xfrm>
        </p:spPr>
        <p:txBody>
          <a:bodyPr lIns="0" anchor="b">
            <a:noAutofit/>
          </a:bodyPr>
          <a:lstStyle>
            <a:lvl1pPr marL="0" indent="0" algn="ctr">
              <a:buNone/>
              <a:defRPr sz="1600" b="1">
                <a:latin typeface="+mj-lt"/>
                <a:cs typeface="Arial" panose="020B0604020202020204" pitchFamily="34" charset="0"/>
              </a:defRPr>
            </a:lvl1pPr>
          </a:lstStyle>
          <a:p>
            <a:pPr lvl="0"/>
            <a:r>
              <a:rPr lang="en-US" dirty="0"/>
              <a:t>ADD NAME HERE</a:t>
            </a:r>
          </a:p>
        </p:txBody>
      </p:sp>
      <p:sp>
        <p:nvSpPr>
          <p:cNvPr id="11" name="Text Placeholder 6">
            <a:extLst>
              <a:ext uri="{FF2B5EF4-FFF2-40B4-BE49-F238E27FC236}">
                <a16:creationId xmlns:a16="http://schemas.microsoft.com/office/drawing/2014/main" id="{BC14EC5C-D80F-42F2-A5F0-D4F07AADAECE}"/>
              </a:ext>
            </a:extLst>
          </p:cNvPr>
          <p:cNvSpPr>
            <a:spLocks noGrp="1"/>
          </p:cNvSpPr>
          <p:nvPr>
            <p:ph type="body" sz="quarter" idx="17"/>
          </p:nvPr>
        </p:nvSpPr>
        <p:spPr>
          <a:xfrm>
            <a:off x="3410942" y="5272005"/>
            <a:ext cx="2517605" cy="1029458"/>
          </a:xfrm>
        </p:spPr>
        <p:txBody>
          <a:bodyPr lIns="0">
            <a:noAutofit/>
          </a:bodyPr>
          <a:lstStyle>
            <a:lvl1pPr marL="0" indent="0" algn="ctr">
              <a:buNone/>
              <a:defRPr sz="1400">
                <a:latin typeface="+mn-lt"/>
                <a:cs typeface="Arial" panose="020B0604020202020204" pitchFamily="34" charset="0"/>
              </a:defRPr>
            </a:lvl1pPr>
          </a:lstStyle>
          <a:p>
            <a:pPr lvl="0"/>
            <a:r>
              <a:rPr lang="en-US"/>
              <a:t>Click to edit Master text styles</a:t>
            </a:r>
          </a:p>
        </p:txBody>
      </p:sp>
      <p:sp>
        <p:nvSpPr>
          <p:cNvPr id="12" name="Text Placeholder 6">
            <a:extLst>
              <a:ext uri="{FF2B5EF4-FFF2-40B4-BE49-F238E27FC236}">
                <a16:creationId xmlns:a16="http://schemas.microsoft.com/office/drawing/2014/main" id="{235DD3B7-76E7-45B9-B75B-30D7AFC8EE6C}"/>
              </a:ext>
            </a:extLst>
          </p:cNvPr>
          <p:cNvSpPr>
            <a:spLocks noGrp="1"/>
          </p:cNvSpPr>
          <p:nvPr>
            <p:ph type="body" sz="quarter" idx="18" hasCustomPrompt="1"/>
          </p:nvPr>
        </p:nvSpPr>
        <p:spPr>
          <a:xfrm>
            <a:off x="3410942" y="4791479"/>
            <a:ext cx="2517605" cy="382749"/>
          </a:xfrm>
        </p:spPr>
        <p:txBody>
          <a:bodyPr lIns="0" anchor="b">
            <a:noAutofit/>
          </a:bodyPr>
          <a:lstStyle>
            <a:lvl1pPr marL="0" indent="0" algn="ctr">
              <a:buNone/>
              <a:defRPr sz="1600" b="1">
                <a:latin typeface="+mj-lt"/>
                <a:cs typeface="Arial" panose="020B0604020202020204" pitchFamily="34" charset="0"/>
              </a:defRPr>
            </a:lvl1pPr>
          </a:lstStyle>
          <a:p>
            <a:pPr lvl="0"/>
            <a:r>
              <a:rPr lang="en-US" dirty="0"/>
              <a:t>ADD NAME HERE</a:t>
            </a:r>
          </a:p>
        </p:txBody>
      </p:sp>
      <p:sp>
        <p:nvSpPr>
          <p:cNvPr id="17" name="Text Placeholder 6">
            <a:extLst>
              <a:ext uri="{FF2B5EF4-FFF2-40B4-BE49-F238E27FC236}">
                <a16:creationId xmlns:a16="http://schemas.microsoft.com/office/drawing/2014/main" id="{5A499762-AEDB-43BC-89CC-CC0602BEAF73}"/>
              </a:ext>
            </a:extLst>
          </p:cNvPr>
          <p:cNvSpPr>
            <a:spLocks noGrp="1"/>
          </p:cNvSpPr>
          <p:nvPr>
            <p:ph type="body" sz="quarter" idx="23"/>
          </p:nvPr>
        </p:nvSpPr>
        <p:spPr>
          <a:xfrm>
            <a:off x="6217173" y="5282275"/>
            <a:ext cx="2517605" cy="1029458"/>
          </a:xfrm>
        </p:spPr>
        <p:txBody>
          <a:bodyPr lIns="0">
            <a:noAutofit/>
          </a:bodyPr>
          <a:lstStyle>
            <a:lvl1pPr marL="0" indent="0" algn="ctr">
              <a:buNone/>
              <a:defRPr sz="1400">
                <a:latin typeface="+mn-lt"/>
                <a:cs typeface="Arial" panose="020B0604020202020204" pitchFamily="34" charset="0"/>
              </a:defRPr>
            </a:lvl1pPr>
          </a:lstStyle>
          <a:p>
            <a:pPr lvl="0"/>
            <a:r>
              <a:rPr lang="en-US"/>
              <a:t>Click to edit Master text styles</a:t>
            </a:r>
          </a:p>
        </p:txBody>
      </p:sp>
      <p:sp>
        <p:nvSpPr>
          <p:cNvPr id="18" name="Text Placeholder 6">
            <a:extLst>
              <a:ext uri="{FF2B5EF4-FFF2-40B4-BE49-F238E27FC236}">
                <a16:creationId xmlns:a16="http://schemas.microsoft.com/office/drawing/2014/main" id="{880EDD7E-326D-47DC-B58D-88ECE1D00F94}"/>
              </a:ext>
            </a:extLst>
          </p:cNvPr>
          <p:cNvSpPr>
            <a:spLocks noGrp="1"/>
          </p:cNvSpPr>
          <p:nvPr>
            <p:ph type="body" sz="quarter" idx="24" hasCustomPrompt="1"/>
          </p:nvPr>
        </p:nvSpPr>
        <p:spPr>
          <a:xfrm>
            <a:off x="6217173" y="4801749"/>
            <a:ext cx="2517605" cy="382749"/>
          </a:xfrm>
        </p:spPr>
        <p:txBody>
          <a:bodyPr lIns="0" anchor="b">
            <a:noAutofit/>
          </a:bodyPr>
          <a:lstStyle>
            <a:lvl1pPr marL="0" indent="0" algn="ctr">
              <a:buNone/>
              <a:defRPr sz="1600" b="1">
                <a:latin typeface="+mj-lt"/>
                <a:cs typeface="Arial" panose="020B0604020202020204" pitchFamily="34" charset="0"/>
              </a:defRPr>
            </a:lvl1pPr>
          </a:lstStyle>
          <a:p>
            <a:pPr lvl="0"/>
            <a:r>
              <a:rPr lang="en-US" dirty="0"/>
              <a:t>ADD NAME HERE</a:t>
            </a:r>
          </a:p>
        </p:txBody>
      </p:sp>
      <p:sp>
        <p:nvSpPr>
          <p:cNvPr id="19" name="Text Placeholder 6">
            <a:extLst>
              <a:ext uri="{FF2B5EF4-FFF2-40B4-BE49-F238E27FC236}">
                <a16:creationId xmlns:a16="http://schemas.microsoft.com/office/drawing/2014/main" id="{DB92C933-F978-486C-A305-0BAC73E0F152}"/>
              </a:ext>
            </a:extLst>
          </p:cNvPr>
          <p:cNvSpPr>
            <a:spLocks noGrp="1"/>
          </p:cNvSpPr>
          <p:nvPr>
            <p:ph type="body" sz="quarter" idx="25"/>
          </p:nvPr>
        </p:nvSpPr>
        <p:spPr>
          <a:xfrm>
            <a:off x="9023403" y="5282275"/>
            <a:ext cx="2517605" cy="1029458"/>
          </a:xfrm>
        </p:spPr>
        <p:txBody>
          <a:bodyPr lIns="0">
            <a:noAutofit/>
          </a:bodyPr>
          <a:lstStyle>
            <a:lvl1pPr marL="0" indent="0" algn="ctr">
              <a:buNone/>
              <a:defRPr sz="1400">
                <a:latin typeface="+mn-lt"/>
                <a:cs typeface="Arial" panose="020B0604020202020204" pitchFamily="34" charset="0"/>
              </a:defRPr>
            </a:lvl1pPr>
          </a:lstStyle>
          <a:p>
            <a:pPr lvl="0"/>
            <a:r>
              <a:rPr lang="en-US"/>
              <a:t>Click to edit Master text styles</a:t>
            </a:r>
          </a:p>
        </p:txBody>
      </p:sp>
      <p:sp>
        <p:nvSpPr>
          <p:cNvPr id="20" name="Text Placeholder 6">
            <a:extLst>
              <a:ext uri="{FF2B5EF4-FFF2-40B4-BE49-F238E27FC236}">
                <a16:creationId xmlns:a16="http://schemas.microsoft.com/office/drawing/2014/main" id="{B18BFAE0-942E-42DB-BD07-596D50E07E37}"/>
              </a:ext>
            </a:extLst>
          </p:cNvPr>
          <p:cNvSpPr>
            <a:spLocks noGrp="1"/>
          </p:cNvSpPr>
          <p:nvPr>
            <p:ph type="body" sz="quarter" idx="26" hasCustomPrompt="1"/>
          </p:nvPr>
        </p:nvSpPr>
        <p:spPr>
          <a:xfrm>
            <a:off x="9023403" y="4801749"/>
            <a:ext cx="2517605" cy="382749"/>
          </a:xfrm>
        </p:spPr>
        <p:txBody>
          <a:bodyPr lIns="0" anchor="b">
            <a:noAutofit/>
          </a:bodyPr>
          <a:lstStyle>
            <a:lvl1pPr marL="0" indent="0" algn="ctr">
              <a:buNone/>
              <a:defRPr sz="1600" b="1">
                <a:latin typeface="+mj-lt"/>
                <a:cs typeface="Arial" panose="020B0604020202020204" pitchFamily="34" charset="0"/>
              </a:defRPr>
            </a:lvl1pPr>
          </a:lstStyle>
          <a:p>
            <a:pPr lvl="0"/>
            <a:r>
              <a:rPr lang="en-US" dirty="0"/>
              <a:t>ADD NAME HERE</a:t>
            </a:r>
          </a:p>
        </p:txBody>
      </p:sp>
      <p:sp>
        <p:nvSpPr>
          <p:cNvPr id="21"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759266"/>
            <a:ext cx="0"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solidFill>
                <a:schemeClr val="bg1"/>
              </a:solidFill>
            </a:endParaRPr>
          </a:p>
        </p:txBody>
      </p:sp>
    </p:spTree>
    <p:extLst>
      <p:ext uri="{BB962C8B-B14F-4D97-AF65-F5344CB8AC3E}">
        <p14:creationId xmlns:p14="http://schemas.microsoft.com/office/powerpoint/2010/main" val="6877645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28_Custom Layout">
    <p:spTree>
      <p:nvGrpSpPr>
        <p:cNvPr id="1" name=""/>
        <p:cNvGrpSpPr/>
        <p:nvPr/>
      </p:nvGrpSpPr>
      <p:grpSpPr>
        <a:xfrm>
          <a:off x="0" y="0"/>
          <a:ext cx="0" cy="0"/>
          <a:chOff x="0" y="0"/>
          <a:chExt cx="0" cy="0"/>
        </a:xfrm>
      </p:grpSpPr>
      <p:sp>
        <p:nvSpPr>
          <p:cNvPr id="4" name="Rectangle 3" title="Decorative"/>
          <p:cNvSpPr/>
          <p:nvPr userDrawn="1"/>
        </p:nvSpPr>
        <p:spPr>
          <a:xfrm>
            <a:off x="0" y="1964267"/>
            <a:ext cx="3052729" cy="24435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title="Decorative"/>
          <p:cNvSpPr/>
          <p:nvPr userDrawn="1"/>
        </p:nvSpPr>
        <p:spPr>
          <a:xfrm>
            <a:off x="6092848" y="1964267"/>
            <a:ext cx="3052729" cy="244350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title="Decorative"/>
          <p:cNvSpPr/>
          <p:nvPr userDrawn="1"/>
        </p:nvSpPr>
        <p:spPr>
          <a:xfrm>
            <a:off x="9139272" y="4414498"/>
            <a:ext cx="3052729" cy="2443502"/>
          </a:xfrm>
          <a:prstGeom prst="rect">
            <a:avLst/>
          </a:prstGeom>
          <a:solidFill>
            <a:schemeClr val="accent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8FBBE79-9A2D-485C-A5FF-D6F6AFD2AFC3}"/>
              </a:ext>
            </a:extLst>
          </p:cNvPr>
          <p:cNvSpPr>
            <a:spLocks noGrp="1"/>
          </p:cNvSpPr>
          <p:nvPr userDrawn="1">
            <p:ph type="title"/>
          </p:nvPr>
        </p:nvSpPr>
        <p:spPr>
          <a:xfrm>
            <a:off x="2106887" y="616350"/>
            <a:ext cx="7978227" cy="1062602"/>
          </a:xfrm>
        </p:spPr>
        <p:txBody>
          <a:bodyPr lIns="0"/>
          <a:lstStyle>
            <a:lvl1pPr algn="ctr">
              <a:defRPr>
                <a:solidFill>
                  <a:schemeClr val="tx2"/>
                </a:solidFill>
              </a:defRPr>
            </a:lvl1pPr>
          </a:lstStyle>
          <a:p>
            <a:r>
              <a:rPr lang="en-US"/>
              <a:t>Click to edit Master title style</a:t>
            </a:r>
            <a:endParaRPr lang="en-US" dirty="0"/>
          </a:p>
        </p:txBody>
      </p:sp>
      <p:sp>
        <p:nvSpPr>
          <p:cNvPr id="30" name="Picture Placeholder 4" title="Decorative">
            <a:extLst>
              <a:ext uri="{FF2B5EF4-FFF2-40B4-BE49-F238E27FC236}">
                <a16:creationId xmlns:a16="http://schemas.microsoft.com/office/drawing/2014/main" id="{0D8C8A61-C19F-4EF6-A991-5B6EFC5F7AFB}"/>
              </a:ext>
            </a:extLst>
          </p:cNvPr>
          <p:cNvSpPr>
            <a:spLocks noGrp="1"/>
          </p:cNvSpPr>
          <p:nvPr>
            <p:ph type="pic" sz="quarter" idx="11"/>
          </p:nvPr>
        </p:nvSpPr>
        <p:spPr>
          <a:xfrm>
            <a:off x="0" y="4416552"/>
            <a:ext cx="3054096" cy="2441448"/>
          </a:xfrm>
          <a:prstGeom prst="rect">
            <a:avLst/>
          </a:prstGeom>
        </p:spPr>
        <p:txBody>
          <a:bodyPr>
            <a:normAutofit/>
          </a:bodyPr>
          <a:lstStyle>
            <a:lvl1pPr algn="ctr">
              <a:defRPr sz="1600"/>
            </a:lvl1pPr>
          </a:lstStyle>
          <a:p>
            <a:r>
              <a:rPr lang="en-US"/>
              <a:t>Click icon to add picture</a:t>
            </a:r>
            <a:endParaRPr lang="en-US" dirty="0"/>
          </a:p>
        </p:txBody>
      </p:sp>
      <p:sp>
        <p:nvSpPr>
          <p:cNvPr id="32" name="Picture Placeholder 4" title="Decorative">
            <a:extLst>
              <a:ext uri="{FF2B5EF4-FFF2-40B4-BE49-F238E27FC236}">
                <a16:creationId xmlns:a16="http://schemas.microsoft.com/office/drawing/2014/main" id="{12606688-9042-46BE-82EA-2A9034C21250}"/>
              </a:ext>
            </a:extLst>
          </p:cNvPr>
          <p:cNvSpPr>
            <a:spLocks noGrp="1"/>
          </p:cNvSpPr>
          <p:nvPr>
            <p:ph type="pic" sz="quarter" idx="13"/>
          </p:nvPr>
        </p:nvSpPr>
        <p:spPr>
          <a:xfrm>
            <a:off x="3046424" y="1964267"/>
            <a:ext cx="3054096" cy="2441448"/>
          </a:xfrm>
          <a:prstGeom prst="rect">
            <a:avLst/>
          </a:prstGeom>
        </p:spPr>
        <p:txBody>
          <a:bodyPr>
            <a:normAutofit/>
          </a:bodyPr>
          <a:lstStyle>
            <a:lvl1pPr algn="ctr">
              <a:defRPr sz="1600"/>
            </a:lvl1pPr>
          </a:lstStyle>
          <a:p>
            <a:r>
              <a:rPr lang="en-US"/>
              <a:t>Click icon to add picture</a:t>
            </a:r>
            <a:endParaRPr lang="en-US" dirty="0"/>
          </a:p>
        </p:txBody>
      </p:sp>
      <p:sp>
        <p:nvSpPr>
          <p:cNvPr id="33" name="Picture Placeholder 4" title="Decorative">
            <a:extLst>
              <a:ext uri="{FF2B5EF4-FFF2-40B4-BE49-F238E27FC236}">
                <a16:creationId xmlns:a16="http://schemas.microsoft.com/office/drawing/2014/main" id="{94A72397-DF36-48ED-9888-0827D143B9BE}"/>
              </a:ext>
            </a:extLst>
          </p:cNvPr>
          <p:cNvSpPr>
            <a:spLocks noGrp="1"/>
          </p:cNvSpPr>
          <p:nvPr>
            <p:ph type="pic" sz="quarter" idx="14"/>
          </p:nvPr>
        </p:nvSpPr>
        <p:spPr>
          <a:xfrm>
            <a:off x="9137904" y="1964267"/>
            <a:ext cx="3054096" cy="2441448"/>
          </a:xfrm>
          <a:prstGeom prst="rect">
            <a:avLst/>
          </a:prstGeom>
        </p:spPr>
        <p:txBody>
          <a:bodyPr>
            <a:normAutofit/>
          </a:bodyPr>
          <a:lstStyle>
            <a:lvl1pPr algn="ctr">
              <a:defRPr sz="1600"/>
            </a:lvl1pPr>
          </a:lstStyle>
          <a:p>
            <a:r>
              <a:rPr lang="en-US"/>
              <a:t>Click icon to add picture</a:t>
            </a:r>
            <a:endParaRPr lang="en-US" dirty="0"/>
          </a:p>
        </p:txBody>
      </p:sp>
      <p:sp>
        <p:nvSpPr>
          <p:cNvPr id="26" name="Rectangle 25" title="Decorative"/>
          <p:cNvSpPr/>
          <p:nvPr userDrawn="1"/>
        </p:nvSpPr>
        <p:spPr>
          <a:xfrm>
            <a:off x="3046424" y="4414498"/>
            <a:ext cx="3052729" cy="24435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6">
            <a:extLst>
              <a:ext uri="{FF2B5EF4-FFF2-40B4-BE49-F238E27FC236}">
                <a16:creationId xmlns:a16="http://schemas.microsoft.com/office/drawing/2014/main" id="{DD736A8B-DD51-4DE5-A500-3F2E06CA9E12}"/>
              </a:ext>
            </a:extLst>
          </p:cNvPr>
          <p:cNvSpPr>
            <a:spLocks noGrp="1"/>
          </p:cNvSpPr>
          <p:nvPr userDrawn="1">
            <p:ph type="body" sz="quarter" idx="15"/>
          </p:nvPr>
        </p:nvSpPr>
        <p:spPr>
          <a:xfrm>
            <a:off x="264410" y="3652861"/>
            <a:ext cx="2517605" cy="484146"/>
          </a:xfrm>
        </p:spPr>
        <p:txBody>
          <a:bodyPr lIns="0">
            <a:noAutofit/>
          </a:bodyPr>
          <a:lstStyle>
            <a:lvl1pPr marL="0" indent="0" algn="ctr">
              <a:buNone/>
              <a:defRPr sz="1400">
                <a:solidFill>
                  <a:schemeClr val="bg1"/>
                </a:solidFill>
                <a:latin typeface="+mn-lt"/>
                <a:cs typeface="Arial" panose="020B0604020202020204" pitchFamily="34" charset="0"/>
              </a:defRPr>
            </a:lvl1pPr>
          </a:lstStyle>
          <a:p>
            <a:pPr lvl="0"/>
            <a:r>
              <a:rPr lang="en-US"/>
              <a:t>Click to edit Master text styles</a:t>
            </a:r>
          </a:p>
        </p:txBody>
      </p:sp>
      <p:sp>
        <p:nvSpPr>
          <p:cNvPr id="10" name="Text Placeholder 6">
            <a:extLst>
              <a:ext uri="{FF2B5EF4-FFF2-40B4-BE49-F238E27FC236}">
                <a16:creationId xmlns:a16="http://schemas.microsoft.com/office/drawing/2014/main" id="{088F0D2C-15BE-4CDF-B390-80500DDD7436}"/>
              </a:ext>
            </a:extLst>
          </p:cNvPr>
          <p:cNvSpPr>
            <a:spLocks noGrp="1"/>
          </p:cNvSpPr>
          <p:nvPr userDrawn="1">
            <p:ph type="body" sz="quarter" idx="16" hasCustomPrompt="1"/>
          </p:nvPr>
        </p:nvSpPr>
        <p:spPr>
          <a:xfrm>
            <a:off x="264410" y="3248535"/>
            <a:ext cx="2517605" cy="382749"/>
          </a:xfrm>
        </p:spPr>
        <p:txBody>
          <a:bodyPr lIns="0" anchor="b">
            <a:noAutofit/>
          </a:bodyPr>
          <a:lstStyle>
            <a:lvl1pPr marL="0" indent="0" algn="ctr">
              <a:buNone/>
              <a:defRPr sz="1600" b="1">
                <a:solidFill>
                  <a:schemeClr val="bg1"/>
                </a:solidFill>
                <a:latin typeface="+mj-lt"/>
                <a:cs typeface="Arial" panose="020B0604020202020204" pitchFamily="34" charset="0"/>
              </a:defRPr>
            </a:lvl1pPr>
          </a:lstStyle>
          <a:p>
            <a:pPr lvl="0"/>
            <a:r>
              <a:rPr lang="en-US" dirty="0"/>
              <a:t>ADD NAME HERE</a:t>
            </a:r>
          </a:p>
        </p:txBody>
      </p:sp>
      <p:sp>
        <p:nvSpPr>
          <p:cNvPr id="11" name="Text Placeholder 6">
            <a:extLst>
              <a:ext uri="{FF2B5EF4-FFF2-40B4-BE49-F238E27FC236}">
                <a16:creationId xmlns:a16="http://schemas.microsoft.com/office/drawing/2014/main" id="{BC14EC5C-D80F-42F2-A5F0-D4F07AADAECE}"/>
              </a:ext>
            </a:extLst>
          </p:cNvPr>
          <p:cNvSpPr>
            <a:spLocks noGrp="1"/>
          </p:cNvSpPr>
          <p:nvPr userDrawn="1">
            <p:ph type="body" sz="quarter" idx="17"/>
          </p:nvPr>
        </p:nvSpPr>
        <p:spPr>
          <a:xfrm>
            <a:off x="6359042" y="3652861"/>
            <a:ext cx="2517605" cy="484146"/>
          </a:xfrm>
        </p:spPr>
        <p:txBody>
          <a:bodyPr lIns="0">
            <a:noAutofit/>
          </a:bodyPr>
          <a:lstStyle>
            <a:lvl1pPr marL="0" indent="0" algn="ctr">
              <a:buNone/>
              <a:defRPr sz="1400">
                <a:solidFill>
                  <a:schemeClr val="bg1"/>
                </a:solidFill>
                <a:latin typeface="+mn-lt"/>
                <a:cs typeface="Arial" panose="020B0604020202020204" pitchFamily="34" charset="0"/>
              </a:defRPr>
            </a:lvl1pPr>
          </a:lstStyle>
          <a:p>
            <a:pPr lvl="0"/>
            <a:r>
              <a:rPr lang="en-US"/>
              <a:t>Click to edit Master text styles</a:t>
            </a:r>
          </a:p>
        </p:txBody>
      </p:sp>
      <p:sp>
        <p:nvSpPr>
          <p:cNvPr id="12" name="Text Placeholder 6">
            <a:extLst>
              <a:ext uri="{FF2B5EF4-FFF2-40B4-BE49-F238E27FC236}">
                <a16:creationId xmlns:a16="http://schemas.microsoft.com/office/drawing/2014/main" id="{235DD3B7-76E7-45B9-B75B-30D7AFC8EE6C}"/>
              </a:ext>
            </a:extLst>
          </p:cNvPr>
          <p:cNvSpPr>
            <a:spLocks noGrp="1"/>
          </p:cNvSpPr>
          <p:nvPr userDrawn="1">
            <p:ph type="body" sz="quarter" idx="18" hasCustomPrompt="1"/>
          </p:nvPr>
        </p:nvSpPr>
        <p:spPr>
          <a:xfrm>
            <a:off x="6359042" y="3248535"/>
            <a:ext cx="2517605" cy="382749"/>
          </a:xfrm>
        </p:spPr>
        <p:txBody>
          <a:bodyPr lIns="0" anchor="b">
            <a:noAutofit/>
          </a:bodyPr>
          <a:lstStyle>
            <a:lvl1pPr marL="0" indent="0" algn="ctr">
              <a:buNone/>
              <a:defRPr sz="1600" b="1">
                <a:solidFill>
                  <a:schemeClr val="bg1"/>
                </a:solidFill>
                <a:latin typeface="+mj-lt"/>
                <a:cs typeface="Arial" panose="020B0604020202020204" pitchFamily="34" charset="0"/>
              </a:defRPr>
            </a:lvl1pPr>
          </a:lstStyle>
          <a:p>
            <a:pPr lvl="0"/>
            <a:r>
              <a:rPr lang="en-US" dirty="0"/>
              <a:t>ADD NAME HERE</a:t>
            </a:r>
          </a:p>
        </p:txBody>
      </p:sp>
      <p:sp>
        <p:nvSpPr>
          <p:cNvPr id="13" name="Text Placeholder 6">
            <a:extLst>
              <a:ext uri="{FF2B5EF4-FFF2-40B4-BE49-F238E27FC236}">
                <a16:creationId xmlns:a16="http://schemas.microsoft.com/office/drawing/2014/main" id="{3B9FAC90-EA8D-4C0E-A0D1-0D252B50A12F}"/>
              </a:ext>
            </a:extLst>
          </p:cNvPr>
          <p:cNvSpPr>
            <a:spLocks noGrp="1"/>
          </p:cNvSpPr>
          <p:nvPr userDrawn="1">
            <p:ph type="body" sz="quarter" idx="19"/>
          </p:nvPr>
        </p:nvSpPr>
        <p:spPr>
          <a:xfrm>
            <a:off x="3288925" y="5167572"/>
            <a:ext cx="2517605" cy="484146"/>
          </a:xfrm>
        </p:spPr>
        <p:txBody>
          <a:bodyPr lIns="0">
            <a:noAutofit/>
          </a:bodyPr>
          <a:lstStyle>
            <a:lvl1pPr marL="0" indent="0" algn="ctr">
              <a:buNone/>
              <a:defRPr sz="1400">
                <a:solidFill>
                  <a:schemeClr val="bg1"/>
                </a:solidFill>
                <a:latin typeface="+mn-lt"/>
                <a:cs typeface="Arial" panose="020B0604020202020204" pitchFamily="34" charset="0"/>
              </a:defRPr>
            </a:lvl1pPr>
          </a:lstStyle>
          <a:p>
            <a:pPr lvl="0"/>
            <a:r>
              <a:rPr lang="en-US"/>
              <a:t>Click to edit Master text styles</a:t>
            </a:r>
          </a:p>
        </p:txBody>
      </p:sp>
      <p:sp>
        <p:nvSpPr>
          <p:cNvPr id="14" name="Text Placeholder 6">
            <a:extLst>
              <a:ext uri="{FF2B5EF4-FFF2-40B4-BE49-F238E27FC236}">
                <a16:creationId xmlns:a16="http://schemas.microsoft.com/office/drawing/2014/main" id="{5556F808-0B84-4923-9C86-83F13CFABBB6}"/>
              </a:ext>
            </a:extLst>
          </p:cNvPr>
          <p:cNvSpPr>
            <a:spLocks noGrp="1"/>
          </p:cNvSpPr>
          <p:nvPr userDrawn="1">
            <p:ph type="body" sz="quarter" idx="20" hasCustomPrompt="1"/>
          </p:nvPr>
        </p:nvSpPr>
        <p:spPr>
          <a:xfrm>
            <a:off x="3288925" y="4763246"/>
            <a:ext cx="2517605" cy="382749"/>
          </a:xfrm>
        </p:spPr>
        <p:txBody>
          <a:bodyPr lIns="0" anchor="b">
            <a:noAutofit/>
          </a:bodyPr>
          <a:lstStyle>
            <a:lvl1pPr marL="0" indent="0" algn="ctr">
              <a:buNone/>
              <a:defRPr sz="1600" b="1">
                <a:solidFill>
                  <a:schemeClr val="bg1"/>
                </a:solidFill>
                <a:latin typeface="+mj-lt"/>
                <a:cs typeface="Arial" panose="020B0604020202020204" pitchFamily="34" charset="0"/>
              </a:defRPr>
            </a:lvl1pPr>
          </a:lstStyle>
          <a:p>
            <a:pPr lvl="0"/>
            <a:r>
              <a:rPr lang="en-US" dirty="0"/>
              <a:t>ADD NAME HERE</a:t>
            </a:r>
          </a:p>
        </p:txBody>
      </p:sp>
      <p:sp>
        <p:nvSpPr>
          <p:cNvPr id="15" name="Text Placeholder 6">
            <a:extLst>
              <a:ext uri="{FF2B5EF4-FFF2-40B4-BE49-F238E27FC236}">
                <a16:creationId xmlns:a16="http://schemas.microsoft.com/office/drawing/2014/main" id="{6D49870F-68D7-4CDC-8F2A-696151FA2B90}"/>
              </a:ext>
            </a:extLst>
          </p:cNvPr>
          <p:cNvSpPr>
            <a:spLocks noGrp="1"/>
          </p:cNvSpPr>
          <p:nvPr userDrawn="1">
            <p:ph type="body" sz="quarter" idx="21"/>
          </p:nvPr>
        </p:nvSpPr>
        <p:spPr>
          <a:xfrm>
            <a:off x="9412281" y="5167572"/>
            <a:ext cx="2517605" cy="484146"/>
          </a:xfrm>
        </p:spPr>
        <p:txBody>
          <a:bodyPr lIns="0">
            <a:noAutofit/>
          </a:bodyPr>
          <a:lstStyle>
            <a:lvl1pPr marL="0" indent="0" algn="ctr">
              <a:buNone/>
              <a:defRPr sz="1400">
                <a:solidFill>
                  <a:schemeClr val="bg1"/>
                </a:solidFill>
                <a:latin typeface="+mn-lt"/>
                <a:cs typeface="Arial" panose="020B0604020202020204" pitchFamily="34" charset="0"/>
              </a:defRPr>
            </a:lvl1pPr>
          </a:lstStyle>
          <a:p>
            <a:pPr lvl="0"/>
            <a:r>
              <a:rPr lang="en-US"/>
              <a:t>Click to edit Master text styles</a:t>
            </a:r>
          </a:p>
        </p:txBody>
      </p:sp>
      <p:sp>
        <p:nvSpPr>
          <p:cNvPr id="16" name="Text Placeholder 6">
            <a:extLst>
              <a:ext uri="{FF2B5EF4-FFF2-40B4-BE49-F238E27FC236}">
                <a16:creationId xmlns:a16="http://schemas.microsoft.com/office/drawing/2014/main" id="{530C251D-6B9A-485B-A02D-AAF34ECA7B5D}"/>
              </a:ext>
            </a:extLst>
          </p:cNvPr>
          <p:cNvSpPr>
            <a:spLocks noGrp="1"/>
          </p:cNvSpPr>
          <p:nvPr userDrawn="1">
            <p:ph type="body" sz="quarter" idx="22" hasCustomPrompt="1"/>
          </p:nvPr>
        </p:nvSpPr>
        <p:spPr>
          <a:xfrm>
            <a:off x="9412281" y="4763246"/>
            <a:ext cx="2517605" cy="382749"/>
          </a:xfrm>
        </p:spPr>
        <p:txBody>
          <a:bodyPr lIns="0" anchor="b">
            <a:noAutofit/>
          </a:bodyPr>
          <a:lstStyle>
            <a:lvl1pPr marL="0" indent="0" algn="ctr">
              <a:buNone/>
              <a:defRPr sz="1600" b="1">
                <a:solidFill>
                  <a:schemeClr val="bg1"/>
                </a:solidFill>
                <a:latin typeface="+mj-lt"/>
                <a:cs typeface="Arial" panose="020B0604020202020204" pitchFamily="34" charset="0"/>
              </a:defRPr>
            </a:lvl1pPr>
          </a:lstStyle>
          <a:p>
            <a:pPr lvl="0"/>
            <a:r>
              <a:rPr lang="en-US" dirty="0"/>
              <a:t>ADD NAME HERE</a:t>
            </a:r>
          </a:p>
        </p:txBody>
      </p:sp>
      <p:sp>
        <p:nvSpPr>
          <p:cNvPr id="31" name="Picture Placeholder 4" title="Decorative">
            <a:extLst>
              <a:ext uri="{FF2B5EF4-FFF2-40B4-BE49-F238E27FC236}">
                <a16:creationId xmlns:a16="http://schemas.microsoft.com/office/drawing/2014/main" id="{FB28CC40-CBF3-4E1C-841D-45C7739F95EE}"/>
              </a:ext>
            </a:extLst>
          </p:cNvPr>
          <p:cNvSpPr>
            <a:spLocks noGrp="1"/>
          </p:cNvSpPr>
          <p:nvPr>
            <p:ph type="pic" sz="quarter" idx="12"/>
          </p:nvPr>
        </p:nvSpPr>
        <p:spPr>
          <a:xfrm>
            <a:off x="6092848" y="4416552"/>
            <a:ext cx="3054096" cy="2441448"/>
          </a:xfrm>
          <a:prstGeom prst="rect">
            <a:avLst/>
          </a:prstGeom>
        </p:spPr>
        <p:txBody>
          <a:bodyPr>
            <a:normAutofit/>
          </a:bodyPr>
          <a:lstStyle>
            <a:lvl1pPr algn="ctr">
              <a:defRPr sz="1600"/>
            </a:lvl1pPr>
          </a:lstStyle>
          <a:p>
            <a:r>
              <a:rPr lang="en-US"/>
              <a:t>Click icon to add picture</a:t>
            </a:r>
            <a:endParaRPr lang="en-US" dirty="0"/>
          </a:p>
        </p:txBody>
      </p:sp>
    </p:spTree>
    <p:extLst>
      <p:ext uri="{BB962C8B-B14F-4D97-AF65-F5344CB8AC3E}">
        <p14:creationId xmlns:p14="http://schemas.microsoft.com/office/powerpoint/2010/main" val="333117509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3_Blank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38200" y="839972"/>
            <a:ext cx="4767262" cy="1342045"/>
          </a:xfrm>
        </p:spPr>
        <p:txBody>
          <a:bodyPr lIns="0" anchor="b">
            <a:normAutofit/>
          </a:bodyPr>
          <a:lstStyle>
            <a:lvl1pPr>
              <a:defRPr sz="4000">
                <a:solidFill>
                  <a:schemeClr val="accent1"/>
                </a:solidFill>
              </a:defRPr>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838200" y="2635242"/>
            <a:ext cx="4767262" cy="3483263"/>
          </a:xfrm>
        </p:spPr>
        <p:txBody>
          <a:bodyPr lIns="0">
            <a:normAutofit/>
          </a:bodyPr>
          <a:lstStyle>
            <a:lvl1pPr marL="0" indent="0">
              <a:lnSpc>
                <a:spcPct val="100000"/>
              </a:lnSpc>
              <a:buNone/>
              <a:defRPr sz="1400" spc="0">
                <a:solidFill>
                  <a:schemeClr val="tx2"/>
                </a:solidFill>
                <a:latin typeface="+mn-lt"/>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Click to edit Master text styles</a:t>
            </a:r>
          </a:p>
        </p:txBody>
      </p:sp>
      <p:sp>
        <p:nvSpPr>
          <p:cNvPr id="14" name="Text Placeholder 11">
            <a:extLst>
              <a:ext uri="{FF2B5EF4-FFF2-40B4-BE49-F238E27FC236}">
                <a16:creationId xmlns:a16="http://schemas.microsoft.com/office/drawing/2014/main" id="{BC005EA5-AC3E-B248-B6E7-9CA2F3092AAD}"/>
              </a:ext>
            </a:extLst>
          </p:cNvPr>
          <p:cNvSpPr>
            <a:spLocks noGrp="1"/>
          </p:cNvSpPr>
          <p:nvPr>
            <p:ph type="body" sz="quarter" idx="12" hasCustomPrompt="1"/>
          </p:nvPr>
        </p:nvSpPr>
        <p:spPr>
          <a:xfrm>
            <a:off x="838200" y="2247679"/>
            <a:ext cx="4767262" cy="321901"/>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5937569" y="2247900"/>
            <a:ext cx="5620473" cy="3870325"/>
          </a:xfrm>
        </p:spPr>
        <p:txBody>
          <a:bodyPr/>
          <a:lstStyle/>
          <a:p>
            <a:r>
              <a:rPr lang="en-US" noProof="0"/>
              <a:t>Click icon to add chart</a:t>
            </a:r>
            <a:endParaRPr lang="en-US" noProof="0" dirty="0"/>
          </a:p>
        </p:txBody>
      </p:sp>
      <p:sp>
        <p:nvSpPr>
          <p:cNvPr id="2" name="Rectangle 1">
            <a:extLst>
              <a:ext uri="{FF2B5EF4-FFF2-40B4-BE49-F238E27FC236}">
                <a16:creationId xmlns:a16="http://schemas.microsoft.com/office/drawing/2014/main" id="{2B5F4DF3-3822-4AC9-9C82-C8D284E443EB}"/>
              </a:ext>
            </a:extLst>
          </p:cNvPr>
          <p:cNvSpPr/>
          <p:nvPr userDrawn="1"/>
        </p:nvSpPr>
        <p:spPr>
          <a:xfrm>
            <a:off x="5937569" y="2082800"/>
            <a:ext cx="5620473" cy="101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90096353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4_Blank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38200" y="839972"/>
            <a:ext cx="4767262" cy="1342045"/>
          </a:xfrm>
        </p:spPr>
        <p:txBody>
          <a:bodyPr lIns="0" anchor="b">
            <a:normAutofit/>
          </a:bodyPr>
          <a:lstStyle>
            <a:lvl1pPr>
              <a:defRPr sz="4000">
                <a:solidFill>
                  <a:schemeClr val="tx2"/>
                </a:solidFill>
              </a:defRPr>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838200" y="2635242"/>
            <a:ext cx="4767262" cy="3483263"/>
          </a:xfrm>
        </p:spPr>
        <p:txBody>
          <a:bodyPr lIns="0">
            <a:normAutofit/>
          </a:bodyPr>
          <a:lstStyle>
            <a:lvl1pPr marL="0" indent="0">
              <a:lnSpc>
                <a:spcPct val="100000"/>
              </a:lnSpc>
              <a:buNone/>
              <a:defRPr sz="1400" spc="0">
                <a:solidFill>
                  <a:schemeClr val="tx2"/>
                </a:solidFill>
                <a:latin typeface="+mn-lt"/>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Click to edit Master text styles</a:t>
            </a:r>
          </a:p>
        </p:txBody>
      </p:sp>
      <p:sp>
        <p:nvSpPr>
          <p:cNvPr id="14" name="Text Placeholder 11">
            <a:extLst>
              <a:ext uri="{FF2B5EF4-FFF2-40B4-BE49-F238E27FC236}">
                <a16:creationId xmlns:a16="http://schemas.microsoft.com/office/drawing/2014/main" id="{BC005EA5-AC3E-B248-B6E7-9CA2F3092AAD}"/>
              </a:ext>
            </a:extLst>
          </p:cNvPr>
          <p:cNvSpPr>
            <a:spLocks noGrp="1"/>
          </p:cNvSpPr>
          <p:nvPr>
            <p:ph type="body" sz="quarter" idx="12" hasCustomPrompt="1"/>
          </p:nvPr>
        </p:nvSpPr>
        <p:spPr>
          <a:xfrm>
            <a:off x="838200" y="2247679"/>
            <a:ext cx="4767262" cy="321901"/>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5937569" y="839972"/>
            <a:ext cx="5620473" cy="5278253"/>
          </a:xfrm>
        </p:spPr>
        <p:txBody>
          <a:bodyPr/>
          <a:lstStyle/>
          <a:p>
            <a:r>
              <a:rPr lang="en-US" noProof="0"/>
              <a:t>Click icon to add chart</a:t>
            </a:r>
            <a:endParaRPr lang="en-US" noProof="0" dirty="0"/>
          </a:p>
        </p:txBody>
      </p:sp>
      <p:sp>
        <p:nvSpPr>
          <p:cNvPr id="7" name="Shape 62" title="Decorative">
            <a:extLst>
              <a:ext uri="{FF2B5EF4-FFF2-40B4-BE49-F238E27FC236}">
                <a16:creationId xmlns:a16="http://schemas.microsoft.com/office/drawing/2014/main" id="{5C48ADE8-5D65-4FF2-93E1-D504137454D1}"/>
              </a:ext>
            </a:extLst>
          </p:cNvPr>
          <p:cNvSpPr/>
          <p:nvPr userDrawn="1"/>
        </p:nvSpPr>
        <p:spPr>
          <a:xfrm flipV="1">
            <a:off x="5770807" y="839972"/>
            <a:ext cx="0" cy="5370328"/>
          </a:xfrm>
          <a:prstGeom prst="line">
            <a:avLst/>
          </a:prstGeom>
          <a:ln w="76200">
            <a:solidFill>
              <a:schemeClr val="accent1">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131012737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5_Blank ">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EE74C1-9E1A-46A4-9261-8F389FEAB7F4}"/>
              </a:ext>
            </a:extLst>
          </p:cNvPr>
          <p:cNvSpPr/>
          <p:nvPr userDrawn="1"/>
        </p:nvSpPr>
        <p:spPr>
          <a:xfrm>
            <a:off x="5727700" y="0"/>
            <a:ext cx="64643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38200" y="839972"/>
            <a:ext cx="4767262" cy="1342045"/>
          </a:xfrm>
        </p:spPr>
        <p:txBody>
          <a:bodyPr lIns="0" anchor="b">
            <a:normAutofit/>
          </a:bodyPr>
          <a:lstStyle>
            <a:lvl1pPr>
              <a:defRPr sz="4000">
                <a:solidFill>
                  <a:schemeClr val="tx2"/>
                </a:solidFill>
              </a:defRPr>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838200" y="2635242"/>
            <a:ext cx="4767262" cy="3483263"/>
          </a:xfrm>
        </p:spPr>
        <p:txBody>
          <a:bodyPr lIns="0">
            <a:normAutofit/>
          </a:bodyPr>
          <a:lstStyle>
            <a:lvl1pPr marL="0" indent="0">
              <a:lnSpc>
                <a:spcPct val="100000"/>
              </a:lnSpc>
              <a:buNone/>
              <a:defRPr sz="1400" spc="0">
                <a:solidFill>
                  <a:schemeClr val="tx2"/>
                </a:solidFill>
                <a:latin typeface="+mn-lt"/>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Click to edit Master text styles</a:t>
            </a:r>
          </a:p>
        </p:txBody>
      </p:sp>
      <p:sp>
        <p:nvSpPr>
          <p:cNvPr id="14" name="Text Placeholder 11">
            <a:extLst>
              <a:ext uri="{FF2B5EF4-FFF2-40B4-BE49-F238E27FC236}">
                <a16:creationId xmlns:a16="http://schemas.microsoft.com/office/drawing/2014/main" id="{BC005EA5-AC3E-B248-B6E7-9CA2F3092AAD}"/>
              </a:ext>
            </a:extLst>
          </p:cNvPr>
          <p:cNvSpPr>
            <a:spLocks noGrp="1"/>
          </p:cNvSpPr>
          <p:nvPr>
            <p:ph type="body" sz="quarter" idx="12" hasCustomPrompt="1"/>
          </p:nvPr>
        </p:nvSpPr>
        <p:spPr>
          <a:xfrm>
            <a:off x="838200" y="2247679"/>
            <a:ext cx="4767262" cy="321901"/>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5937569" y="839972"/>
            <a:ext cx="5620473" cy="5278253"/>
          </a:xfrm>
        </p:spPr>
        <p:txBody>
          <a:bodyPr/>
          <a:lstStyle>
            <a:lvl1pPr>
              <a:defRPr>
                <a:solidFill>
                  <a:schemeClr val="bg1"/>
                </a:solidFill>
              </a:defRPr>
            </a:lvl1pPr>
          </a:lstStyle>
          <a:p>
            <a:r>
              <a:rPr lang="en-US" noProof="0"/>
              <a:t>Click icon to add chart</a:t>
            </a:r>
            <a:endParaRPr lang="en-US" noProof="0" dirty="0"/>
          </a:p>
        </p:txBody>
      </p:sp>
    </p:spTree>
    <p:extLst>
      <p:ext uri="{BB962C8B-B14F-4D97-AF65-F5344CB8AC3E}">
        <p14:creationId xmlns:p14="http://schemas.microsoft.com/office/powerpoint/2010/main" val="191476893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6_Blank ">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EE74C1-9E1A-46A4-9261-8F389FEAB7F4}"/>
              </a:ext>
            </a:extLst>
          </p:cNvPr>
          <p:cNvSpPr/>
          <p:nvPr userDrawn="1"/>
        </p:nvSpPr>
        <p:spPr>
          <a:xfrm>
            <a:off x="5727700" y="0"/>
            <a:ext cx="64643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38200" y="839972"/>
            <a:ext cx="4767262" cy="1342045"/>
          </a:xfrm>
        </p:spPr>
        <p:txBody>
          <a:bodyPr lIns="0" anchor="b">
            <a:normAutofit/>
          </a:bodyPr>
          <a:lstStyle>
            <a:lvl1pPr>
              <a:defRPr sz="4000">
                <a:solidFill>
                  <a:schemeClr val="tx2"/>
                </a:solidFill>
              </a:defRPr>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838200" y="2635242"/>
            <a:ext cx="4767262" cy="3483263"/>
          </a:xfrm>
        </p:spPr>
        <p:txBody>
          <a:bodyPr lIns="0">
            <a:normAutofit/>
          </a:bodyPr>
          <a:lstStyle>
            <a:lvl1pPr marL="0" indent="0">
              <a:lnSpc>
                <a:spcPct val="100000"/>
              </a:lnSpc>
              <a:buNone/>
              <a:defRPr sz="1400" spc="0">
                <a:solidFill>
                  <a:schemeClr val="tx2"/>
                </a:solidFill>
                <a:latin typeface="+mn-lt"/>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Click to edit Master text styles</a:t>
            </a:r>
          </a:p>
        </p:txBody>
      </p:sp>
      <p:sp>
        <p:nvSpPr>
          <p:cNvPr id="14" name="Text Placeholder 11">
            <a:extLst>
              <a:ext uri="{FF2B5EF4-FFF2-40B4-BE49-F238E27FC236}">
                <a16:creationId xmlns:a16="http://schemas.microsoft.com/office/drawing/2014/main" id="{BC005EA5-AC3E-B248-B6E7-9CA2F3092AAD}"/>
              </a:ext>
            </a:extLst>
          </p:cNvPr>
          <p:cNvSpPr>
            <a:spLocks noGrp="1"/>
          </p:cNvSpPr>
          <p:nvPr>
            <p:ph type="body" sz="quarter" idx="12" hasCustomPrompt="1"/>
          </p:nvPr>
        </p:nvSpPr>
        <p:spPr>
          <a:xfrm>
            <a:off x="838200" y="2247679"/>
            <a:ext cx="4767262" cy="321901"/>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5937569" y="839972"/>
            <a:ext cx="5620473" cy="5278253"/>
          </a:xfrm>
        </p:spPr>
        <p:txBody>
          <a:bodyPr/>
          <a:lstStyle>
            <a:lvl1pPr>
              <a:defRPr>
                <a:solidFill>
                  <a:schemeClr val="bg1"/>
                </a:solidFill>
              </a:defRPr>
            </a:lvl1pPr>
          </a:lstStyle>
          <a:p>
            <a:r>
              <a:rPr lang="en-US" noProof="0"/>
              <a:t>Click icon to add chart</a:t>
            </a:r>
            <a:endParaRPr lang="en-US" noProof="0" dirty="0"/>
          </a:p>
        </p:txBody>
      </p:sp>
    </p:spTree>
    <p:extLst>
      <p:ext uri="{BB962C8B-B14F-4D97-AF65-F5344CB8AC3E}">
        <p14:creationId xmlns:p14="http://schemas.microsoft.com/office/powerpoint/2010/main" val="211542580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1_Blank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47180" y="687572"/>
            <a:ext cx="4767262" cy="1342045"/>
          </a:xfrm>
        </p:spPr>
        <p:txBody>
          <a:bodyPr lIns="0" anchor="b">
            <a:normAutofit/>
          </a:bodyPr>
          <a:lstStyle>
            <a:lvl1pPr algn="r">
              <a:defRPr sz="4000"/>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5815420" y="687573"/>
            <a:ext cx="5370740" cy="1342044"/>
          </a:xfrm>
        </p:spPr>
        <p:txBody>
          <a:bodyPr lIns="0">
            <a:normAutofit/>
          </a:bodyPr>
          <a:lstStyle>
            <a:lvl1pPr marL="0" indent="0">
              <a:lnSpc>
                <a:spcPct val="100000"/>
              </a:lnSpc>
              <a:buNone/>
              <a:defRPr sz="1400" spc="0">
                <a:solidFill>
                  <a:schemeClr val="tx2"/>
                </a:solidFill>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Click to edit Master text styles</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838200" y="2392680"/>
            <a:ext cx="10719842" cy="4167505"/>
          </a:xfrm>
        </p:spPr>
        <p:txBody>
          <a:bodyPr/>
          <a:lstStyle/>
          <a:p>
            <a:r>
              <a:rPr lang="en-US" noProof="0"/>
              <a:t>Click icon to add chart</a:t>
            </a:r>
            <a:endParaRPr lang="en-US" noProof="0" dirty="0"/>
          </a:p>
        </p:txBody>
      </p:sp>
    </p:spTree>
    <p:extLst>
      <p:ext uri="{BB962C8B-B14F-4D97-AF65-F5344CB8AC3E}">
        <p14:creationId xmlns:p14="http://schemas.microsoft.com/office/powerpoint/2010/main" val="74456074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2_Blank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47180" y="687572"/>
            <a:ext cx="4767262" cy="1342045"/>
          </a:xfrm>
        </p:spPr>
        <p:txBody>
          <a:bodyPr lIns="0" anchor="b">
            <a:normAutofit/>
          </a:bodyPr>
          <a:lstStyle>
            <a:lvl1pPr algn="r">
              <a:defRPr sz="4000"/>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5815420" y="687573"/>
            <a:ext cx="5370740" cy="1342044"/>
          </a:xfrm>
        </p:spPr>
        <p:txBody>
          <a:bodyPr lIns="0">
            <a:normAutofit/>
          </a:bodyPr>
          <a:lstStyle>
            <a:lvl1pPr marL="0" indent="0">
              <a:lnSpc>
                <a:spcPct val="100000"/>
              </a:lnSpc>
              <a:buNone/>
              <a:defRPr sz="1400" spc="0">
                <a:solidFill>
                  <a:schemeClr val="tx2"/>
                </a:solidFill>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Click to edit Master text styles</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5815420" y="2392680"/>
            <a:ext cx="5742622" cy="4023995"/>
          </a:xfrm>
        </p:spPr>
        <p:txBody>
          <a:bodyPr/>
          <a:lstStyle/>
          <a:p>
            <a:r>
              <a:rPr lang="en-US" noProof="0"/>
              <a:t>Click icon to add chart</a:t>
            </a:r>
            <a:endParaRPr lang="en-US" noProof="0" dirty="0"/>
          </a:p>
        </p:txBody>
      </p:sp>
      <p:sp>
        <p:nvSpPr>
          <p:cNvPr id="4" name="Picture Placeholder 3" title="Decorative">
            <a:extLst>
              <a:ext uri="{FF2B5EF4-FFF2-40B4-BE49-F238E27FC236}">
                <a16:creationId xmlns:a16="http://schemas.microsoft.com/office/drawing/2014/main" id="{C9E9201F-1E54-4CE0-974D-2A45F04F48B9}"/>
              </a:ext>
            </a:extLst>
          </p:cNvPr>
          <p:cNvSpPr>
            <a:spLocks noGrp="1"/>
          </p:cNvSpPr>
          <p:nvPr>
            <p:ph type="pic" sz="quarter" idx="14"/>
          </p:nvPr>
        </p:nvSpPr>
        <p:spPr>
          <a:xfrm>
            <a:off x="838200" y="2392045"/>
            <a:ext cx="4776788" cy="4023995"/>
          </a:xfrm>
        </p:spPr>
        <p:txBody>
          <a:bodyPr/>
          <a:lstStyle/>
          <a:p>
            <a:r>
              <a:rPr lang="en-US" noProof="0"/>
              <a:t>Click icon to add picture</a:t>
            </a:r>
            <a:endParaRPr lang="en-US" noProof="0" dirty="0"/>
          </a:p>
        </p:txBody>
      </p:sp>
    </p:spTree>
    <p:extLst>
      <p:ext uri="{BB962C8B-B14F-4D97-AF65-F5344CB8AC3E}">
        <p14:creationId xmlns:p14="http://schemas.microsoft.com/office/powerpoint/2010/main" val="698514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le Slide with Image">
    <p:bg>
      <p:bgPr>
        <a:solidFill>
          <a:schemeClr val="accent4"/>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2565399" y="3107447"/>
            <a:ext cx="7252505" cy="891250"/>
          </a:xfrm>
        </p:spPr>
        <p:txBody>
          <a:bodyPr anchor="t">
            <a:noAutofit/>
          </a:bodyPr>
          <a:lstStyle>
            <a:lvl1pPr algn="ctr">
              <a:defRPr sz="5000" b="1">
                <a:solidFill>
                  <a:schemeClr val="bg1"/>
                </a:solidFill>
                <a:latin typeface="+mj-lt"/>
              </a:defRPr>
            </a:lvl1pPr>
          </a:lstStyle>
          <a:p>
            <a:r>
              <a:rPr lang="en-US" dirty="0"/>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2565400" y="4195470"/>
            <a:ext cx="7252504" cy="338549"/>
          </a:xfrm>
        </p:spPr>
        <p:txBody>
          <a:bodyPr>
            <a:normAutofit/>
          </a:bodyPr>
          <a:lstStyle>
            <a:lvl1pPr marL="0" indent="0" algn="ctr">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924870"/>
            <a:ext cx="0"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7" name="Rectangle 6" title="Decorative"/>
          <p:cNvSpPr/>
          <p:nvPr userDrawn="1"/>
        </p:nvSpPr>
        <p:spPr>
          <a:xfrm>
            <a:off x="1238104" y="860778"/>
            <a:ext cx="9715792" cy="5136445"/>
          </a:xfrm>
          <a:prstGeom prst="rect">
            <a:avLst/>
          </a:prstGeom>
          <a:noFill/>
          <a:ln w="7620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7876062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74535-13A9-914D-A6BC-97AFF288301C}"/>
              </a:ext>
            </a:extLst>
          </p:cNvPr>
          <p:cNvSpPr>
            <a:spLocks noGrp="1"/>
          </p:cNvSpPr>
          <p:nvPr>
            <p:ph type="title" hasCustomPrompt="1"/>
          </p:nvPr>
        </p:nvSpPr>
        <p:spPr>
          <a:xfrm>
            <a:off x="647700" y="289560"/>
            <a:ext cx="10896600" cy="893218"/>
          </a:xfrm>
        </p:spPr>
        <p:txBody>
          <a:bodyPr anchor="b"/>
          <a:lstStyle>
            <a:lvl1pPr algn="ctr">
              <a:defRPr/>
            </a:lvl1pPr>
          </a:lstStyle>
          <a:p>
            <a:r>
              <a:rPr lang="en-US" dirty="0"/>
              <a:t>CLICK TO EDIT MASTER TITLE STYLE</a:t>
            </a:r>
          </a:p>
        </p:txBody>
      </p:sp>
      <p:sp>
        <p:nvSpPr>
          <p:cNvPr id="11" name="Text Placeholder 11">
            <a:extLst>
              <a:ext uri="{FF2B5EF4-FFF2-40B4-BE49-F238E27FC236}">
                <a16:creationId xmlns:a16="http://schemas.microsoft.com/office/drawing/2014/main" id="{43A40995-514F-A74C-B120-F2ADB492062F}"/>
              </a:ext>
            </a:extLst>
          </p:cNvPr>
          <p:cNvSpPr>
            <a:spLocks noGrp="1"/>
          </p:cNvSpPr>
          <p:nvPr>
            <p:ph type="body" sz="quarter" idx="12" hasCustomPrompt="1"/>
          </p:nvPr>
        </p:nvSpPr>
        <p:spPr>
          <a:xfrm>
            <a:off x="647700" y="1097363"/>
            <a:ext cx="10896600" cy="602887"/>
          </a:xfrm>
        </p:spPr>
        <p:txBody>
          <a:bodyPr anchor="ctr">
            <a:normAutofit/>
          </a:bodyPr>
          <a:lstStyle>
            <a:lvl1pPr marL="0" indent="0" algn="ctr">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dirty="0"/>
              <a:t>SUBTITLE HERE</a:t>
            </a:r>
          </a:p>
        </p:txBody>
      </p:sp>
      <p:sp>
        <p:nvSpPr>
          <p:cNvPr id="4" name="Table Placeholder 3" title="Decorative">
            <a:extLst>
              <a:ext uri="{FF2B5EF4-FFF2-40B4-BE49-F238E27FC236}">
                <a16:creationId xmlns:a16="http://schemas.microsoft.com/office/drawing/2014/main" id="{EC1740A4-BBA1-4296-9738-ADD3B80B2439}"/>
              </a:ext>
            </a:extLst>
          </p:cNvPr>
          <p:cNvSpPr>
            <a:spLocks noGrp="1"/>
          </p:cNvSpPr>
          <p:nvPr>
            <p:ph type="tbl" sz="quarter" idx="13"/>
          </p:nvPr>
        </p:nvSpPr>
        <p:spPr>
          <a:xfrm>
            <a:off x="647700" y="1806575"/>
            <a:ext cx="10896600" cy="4578350"/>
          </a:xfrm>
        </p:spPr>
        <p:txBody>
          <a:bodyPr/>
          <a:lstStyle/>
          <a:p>
            <a:r>
              <a:rPr lang="en-US"/>
              <a:t>Click icon to add table</a:t>
            </a:r>
            <a:endParaRPr lang="en-US" dirty="0"/>
          </a:p>
        </p:txBody>
      </p:sp>
    </p:spTree>
    <p:extLst>
      <p:ext uri="{BB962C8B-B14F-4D97-AF65-F5344CB8AC3E}">
        <p14:creationId xmlns:p14="http://schemas.microsoft.com/office/powerpoint/2010/main" val="85082984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697232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Picture Placeholder 6" title="Decorative">
            <a:extLst>
              <a:ext uri="{FF2B5EF4-FFF2-40B4-BE49-F238E27FC236}">
                <a16:creationId xmlns:a16="http://schemas.microsoft.com/office/drawing/2014/main" id="{18957288-25D1-4D25-BECD-5A2E6A888185}"/>
              </a:ext>
            </a:extLst>
          </p:cNvPr>
          <p:cNvSpPr>
            <a:spLocks noGrp="1"/>
          </p:cNvSpPr>
          <p:nvPr>
            <p:ph type="pic" sz="quarter" idx="13"/>
          </p:nvPr>
        </p:nvSpPr>
        <p:spPr>
          <a:xfrm>
            <a:off x="3236595" y="260350"/>
            <a:ext cx="4492625" cy="6300788"/>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6" name="Picture Placeholder 6" title="Decorative">
            <a:extLst>
              <a:ext uri="{FF2B5EF4-FFF2-40B4-BE49-F238E27FC236}">
                <a16:creationId xmlns:a16="http://schemas.microsoft.com/office/drawing/2014/main" id="{3F6FD22A-5FDA-45EC-BE49-3C0E30A397B0}"/>
              </a:ext>
            </a:extLst>
          </p:cNvPr>
          <p:cNvSpPr>
            <a:spLocks noGrp="1"/>
          </p:cNvSpPr>
          <p:nvPr>
            <p:ph type="pic" sz="quarter" idx="15"/>
          </p:nvPr>
        </p:nvSpPr>
        <p:spPr>
          <a:xfrm>
            <a:off x="7839076" y="260350"/>
            <a:ext cx="4052888" cy="3803650"/>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7" name="Picture Placeholder 6" title="Decorative">
            <a:extLst>
              <a:ext uri="{FF2B5EF4-FFF2-40B4-BE49-F238E27FC236}">
                <a16:creationId xmlns:a16="http://schemas.microsoft.com/office/drawing/2014/main" id="{B64BDA74-9644-41EB-984D-939D27B60F3F}"/>
              </a:ext>
            </a:extLst>
          </p:cNvPr>
          <p:cNvSpPr>
            <a:spLocks noGrp="1"/>
          </p:cNvSpPr>
          <p:nvPr>
            <p:ph type="pic" sz="quarter" idx="16"/>
          </p:nvPr>
        </p:nvSpPr>
        <p:spPr>
          <a:xfrm>
            <a:off x="7839076" y="4165600"/>
            <a:ext cx="4052888" cy="2395538"/>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8" name="Title 1">
            <a:extLst>
              <a:ext uri="{FF2B5EF4-FFF2-40B4-BE49-F238E27FC236}">
                <a16:creationId xmlns:a16="http://schemas.microsoft.com/office/drawing/2014/main" id="{531D0563-B39F-46E6-AC0D-1CDBD9E8989A}"/>
              </a:ext>
            </a:extLst>
          </p:cNvPr>
          <p:cNvSpPr>
            <a:spLocks noGrp="1"/>
          </p:cNvSpPr>
          <p:nvPr>
            <p:ph type="title" hasCustomPrompt="1"/>
          </p:nvPr>
        </p:nvSpPr>
        <p:spPr>
          <a:xfrm>
            <a:off x="518160" y="450030"/>
            <a:ext cx="2578099" cy="2508588"/>
          </a:xfrm>
        </p:spPr>
        <p:txBody>
          <a:bodyPr lIns="0" anchor="b">
            <a:normAutofit/>
          </a:bodyPr>
          <a:lstStyle>
            <a:lvl1pPr algn="l">
              <a:defRPr sz="4000"/>
            </a:lvl1pPr>
          </a:lstStyle>
          <a:p>
            <a:r>
              <a:rPr lang="en-US" noProof="0"/>
              <a:t>Click to Add </a:t>
            </a:r>
            <a:br>
              <a:rPr lang="en-US" noProof="0"/>
            </a:br>
            <a:r>
              <a:rPr lang="en-US" noProof="0"/>
              <a:t>Slide Title Here</a:t>
            </a:r>
          </a:p>
        </p:txBody>
      </p:sp>
      <p:sp>
        <p:nvSpPr>
          <p:cNvPr id="10" name="Shape 62" title="Decorative">
            <a:extLst>
              <a:ext uri="{FF2B5EF4-FFF2-40B4-BE49-F238E27FC236}">
                <a16:creationId xmlns:a16="http://schemas.microsoft.com/office/drawing/2014/main" id="{E1A23DB6-E067-4A30-8C4B-98B452428518}"/>
              </a:ext>
            </a:extLst>
          </p:cNvPr>
          <p:cNvSpPr/>
          <p:nvPr userDrawn="1"/>
        </p:nvSpPr>
        <p:spPr>
          <a:xfrm rot="16200000" flipV="1">
            <a:off x="1612562" y="1959892"/>
            <a:ext cx="0" cy="2188805"/>
          </a:xfrm>
          <a:prstGeom prst="line">
            <a:avLst/>
          </a:prstGeom>
          <a:ln w="76200">
            <a:solidFill>
              <a:schemeClr val="accent4"/>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125293779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sp>
        <p:nvSpPr>
          <p:cNvPr id="4" name="Picture Placeholder 6" title="Decorative">
            <a:extLst>
              <a:ext uri="{FF2B5EF4-FFF2-40B4-BE49-F238E27FC236}">
                <a16:creationId xmlns:a16="http://schemas.microsoft.com/office/drawing/2014/main" id="{18957288-25D1-4D25-BECD-5A2E6A888185}"/>
              </a:ext>
            </a:extLst>
          </p:cNvPr>
          <p:cNvSpPr>
            <a:spLocks noGrp="1"/>
          </p:cNvSpPr>
          <p:nvPr>
            <p:ph type="pic" sz="quarter" idx="13"/>
          </p:nvPr>
        </p:nvSpPr>
        <p:spPr>
          <a:xfrm>
            <a:off x="2315" y="1497808"/>
            <a:ext cx="3129335" cy="5360192"/>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6" name="Picture Placeholder 6" title="Decorative">
            <a:extLst>
              <a:ext uri="{FF2B5EF4-FFF2-40B4-BE49-F238E27FC236}">
                <a16:creationId xmlns:a16="http://schemas.microsoft.com/office/drawing/2014/main" id="{3F6FD22A-5FDA-45EC-BE49-3C0E30A397B0}"/>
              </a:ext>
            </a:extLst>
          </p:cNvPr>
          <p:cNvSpPr>
            <a:spLocks noGrp="1"/>
          </p:cNvSpPr>
          <p:nvPr>
            <p:ph type="pic" sz="quarter" idx="15"/>
          </p:nvPr>
        </p:nvSpPr>
        <p:spPr>
          <a:xfrm>
            <a:off x="3366714" y="-20671"/>
            <a:ext cx="3129336" cy="5397069"/>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8" name="Title 1">
            <a:extLst>
              <a:ext uri="{FF2B5EF4-FFF2-40B4-BE49-F238E27FC236}">
                <a16:creationId xmlns:a16="http://schemas.microsoft.com/office/drawing/2014/main" id="{531D0563-B39F-46E6-AC0D-1CDBD9E8989A}"/>
              </a:ext>
            </a:extLst>
          </p:cNvPr>
          <p:cNvSpPr>
            <a:spLocks noGrp="1"/>
          </p:cNvSpPr>
          <p:nvPr>
            <p:ph type="title" hasCustomPrompt="1"/>
          </p:nvPr>
        </p:nvSpPr>
        <p:spPr>
          <a:xfrm>
            <a:off x="7461446" y="2718684"/>
            <a:ext cx="3415560" cy="2508588"/>
          </a:xfrm>
        </p:spPr>
        <p:txBody>
          <a:bodyPr lIns="0" anchor="b">
            <a:normAutofit/>
          </a:bodyPr>
          <a:lstStyle>
            <a:lvl1pPr algn="l">
              <a:defRPr sz="4000"/>
            </a:lvl1pPr>
          </a:lstStyle>
          <a:p>
            <a:r>
              <a:rPr lang="en-US" noProof="0"/>
              <a:t>Click to Add </a:t>
            </a:r>
            <a:br>
              <a:rPr lang="en-US" noProof="0"/>
            </a:br>
            <a:r>
              <a:rPr lang="en-US" noProof="0"/>
              <a:t>Slide Title Here</a:t>
            </a:r>
          </a:p>
        </p:txBody>
      </p:sp>
      <p:sp>
        <p:nvSpPr>
          <p:cNvPr id="10" name="Shape 62" title="Decorative">
            <a:extLst>
              <a:ext uri="{FF2B5EF4-FFF2-40B4-BE49-F238E27FC236}">
                <a16:creationId xmlns:a16="http://schemas.microsoft.com/office/drawing/2014/main" id="{E1A23DB6-E067-4A30-8C4B-98B452428518}"/>
              </a:ext>
            </a:extLst>
          </p:cNvPr>
          <p:cNvSpPr/>
          <p:nvPr userDrawn="1"/>
        </p:nvSpPr>
        <p:spPr>
          <a:xfrm rot="16200000" flipV="1">
            <a:off x="8555848" y="4281994"/>
            <a:ext cx="0" cy="2188805"/>
          </a:xfrm>
          <a:prstGeom prst="line">
            <a:avLst/>
          </a:prstGeom>
          <a:ln w="76200">
            <a:solidFill>
              <a:schemeClr val="accent4"/>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109676180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Picture Placeholder 4" title="Decorative">
            <a:extLst>
              <a:ext uri="{FF2B5EF4-FFF2-40B4-BE49-F238E27FC236}">
                <a16:creationId xmlns:a16="http://schemas.microsoft.com/office/drawing/2014/main" id="{AC817481-FC70-46B9-B779-4E5C04778C8E}"/>
              </a:ext>
            </a:extLst>
          </p:cNvPr>
          <p:cNvSpPr>
            <a:spLocks noGrp="1"/>
          </p:cNvSpPr>
          <p:nvPr>
            <p:ph type="pic" sz="quarter" idx="10"/>
          </p:nvPr>
        </p:nvSpPr>
        <p:spPr>
          <a:xfrm>
            <a:off x="212725" y="1260389"/>
            <a:ext cx="2816352" cy="3173816"/>
          </a:xfrm>
          <a:solidFill>
            <a:schemeClr val="bg1">
              <a:lumMod val="95000"/>
            </a:schemeClr>
          </a:solidFill>
        </p:spPr>
        <p:txBody>
          <a:bodyPr/>
          <a:lstStyle/>
          <a:p>
            <a:r>
              <a:rPr lang="en-US"/>
              <a:t>Click icon to add picture</a:t>
            </a:r>
            <a:endParaRPr lang="en-US" dirty="0"/>
          </a:p>
        </p:txBody>
      </p:sp>
      <p:sp>
        <p:nvSpPr>
          <p:cNvPr id="4" name="Picture Placeholder 4" title="Decorative">
            <a:extLst>
              <a:ext uri="{FF2B5EF4-FFF2-40B4-BE49-F238E27FC236}">
                <a16:creationId xmlns:a16="http://schemas.microsoft.com/office/drawing/2014/main" id="{D653D0B5-B695-4544-91E9-B8223EA713FF}"/>
              </a:ext>
            </a:extLst>
          </p:cNvPr>
          <p:cNvSpPr>
            <a:spLocks noGrp="1"/>
          </p:cNvSpPr>
          <p:nvPr>
            <p:ph type="pic" sz="quarter" idx="11"/>
          </p:nvPr>
        </p:nvSpPr>
        <p:spPr>
          <a:xfrm>
            <a:off x="3194701" y="0"/>
            <a:ext cx="2817564" cy="3175686"/>
          </a:xfrm>
          <a:solidFill>
            <a:schemeClr val="bg1">
              <a:lumMod val="95000"/>
            </a:schemeClr>
          </a:solidFill>
        </p:spPr>
        <p:txBody>
          <a:bodyPr/>
          <a:lstStyle/>
          <a:p>
            <a:r>
              <a:rPr lang="en-US"/>
              <a:t>Click icon to add picture</a:t>
            </a:r>
            <a:endParaRPr lang="en-US" dirty="0"/>
          </a:p>
        </p:txBody>
      </p:sp>
      <p:sp>
        <p:nvSpPr>
          <p:cNvPr id="5" name="Picture Placeholder 4" title="Decorative">
            <a:extLst>
              <a:ext uri="{FF2B5EF4-FFF2-40B4-BE49-F238E27FC236}">
                <a16:creationId xmlns:a16="http://schemas.microsoft.com/office/drawing/2014/main" id="{00DB6AEA-811C-4554-97AF-7D4F2639BDC7}"/>
              </a:ext>
            </a:extLst>
          </p:cNvPr>
          <p:cNvSpPr>
            <a:spLocks noGrp="1"/>
          </p:cNvSpPr>
          <p:nvPr>
            <p:ph type="pic" sz="quarter" idx="12"/>
          </p:nvPr>
        </p:nvSpPr>
        <p:spPr>
          <a:xfrm>
            <a:off x="213361" y="4586414"/>
            <a:ext cx="5798904" cy="2271585"/>
          </a:xfrm>
          <a:solidFill>
            <a:schemeClr val="bg1">
              <a:lumMod val="95000"/>
            </a:schemeClr>
          </a:solidFill>
        </p:spPr>
        <p:txBody>
          <a:bodyPr/>
          <a:lstStyle/>
          <a:p>
            <a:r>
              <a:rPr lang="en-US"/>
              <a:t>Click icon to add picture</a:t>
            </a:r>
            <a:endParaRPr lang="en-US" dirty="0"/>
          </a:p>
        </p:txBody>
      </p:sp>
      <p:sp>
        <p:nvSpPr>
          <p:cNvPr id="6" name="Picture Placeholder 4" title="Decorative">
            <a:extLst>
              <a:ext uri="{FF2B5EF4-FFF2-40B4-BE49-F238E27FC236}">
                <a16:creationId xmlns:a16="http://schemas.microsoft.com/office/drawing/2014/main" id="{75694821-2A94-40B8-8AAD-3E3762AFD388}"/>
              </a:ext>
            </a:extLst>
          </p:cNvPr>
          <p:cNvSpPr>
            <a:spLocks noGrp="1"/>
          </p:cNvSpPr>
          <p:nvPr>
            <p:ph type="pic" sz="quarter" idx="13"/>
          </p:nvPr>
        </p:nvSpPr>
        <p:spPr>
          <a:xfrm>
            <a:off x="6179737" y="4586414"/>
            <a:ext cx="2817564" cy="2271585"/>
          </a:xfrm>
          <a:solidFill>
            <a:schemeClr val="bg1">
              <a:lumMod val="95000"/>
            </a:schemeClr>
          </a:solidFill>
        </p:spPr>
        <p:txBody>
          <a:bodyPr/>
          <a:lstStyle/>
          <a:p>
            <a:r>
              <a:rPr lang="en-US"/>
              <a:t>Click icon to add picture</a:t>
            </a:r>
            <a:endParaRPr lang="en-US" dirty="0"/>
          </a:p>
        </p:txBody>
      </p:sp>
      <p:sp>
        <p:nvSpPr>
          <p:cNvPr id="7" name="Picture Placeholder 4" title="Decorative">
            <a:extLst>
              <a:ext uri="{FF2B5EF4-FFF2-40B4-BE49-F238E27FC236}">
                <a16:creationId xmlns:a16="http://schemas.microsoft.com/office/drawing/2014/main" id="{D653D0B5-B695-4544-91E9-B8223EA713FF}"/>
              </a:ext>
            </a:extLst>
          </p:cNvPr>
          <p:cNvSpPr>
            <a:spLocks noGrp="1"/>
          </p:cNvSpPr>
          <p:nvPr>
            <p:ph type="pic" sz="quarter" idx="14"/>
          </p:nvPr>
        </p:nvSpPr>
        <p:spPr>
          <a:xfrm>
            <a:off x="6177889" y="2030436"/>
            <a:ext cx="2817564" cy="2403769"/>
          </a:xfrm>
          <a:solidFill>
            <a:schemeClr val="bg1">
              <a:lumMod val="95000"/>
            </a:schemeClr>
          </a:solidFill>
        </p:spPr>
        <p:txBody>
          <a:bodyPr/>
          <a:lstStyle/>
          <a:p>
            <a:r>
              <a:rPr lang="en-US"/>
              <a:t>Click icon to add picture</a:t>
            </a:r>
            <a:endParaRPr lang="en-US" dirty="0"/>
          </a:p>
        </p:txBody>
      </p:sp>
      <p:sp>
        <p:nvSpPr>
          <p:cNvPr id="8" name="Picture Placeholder 4" title="Decorative">
            <a:extLst>
              <a:ext uri="{FF2B5EF4-FFF2-40B4-BE49-F238E27FC236}">
                <a16:creationId xmlns:a16="http://schemas.microsoft.com/office/drawing/2014/main" id="{D653D0B5-B695-4544-91E9-B8223EA713FF}"/>
              </a:ext>
            </a:extLst>
          </p:cNvPr>
          <p:cNvSpPr>
            <a:spLocks noGrp="1"/>
          </p:cNvSpPr>
          <p:nvPr>
            <p:ph type="pic" sz="quarter" idx="15"/>
          </p:nvPr>
        </p:nvSpPr>
        <p:spPr>
          <a:xfrm>
            <a:off x="9161076" y="0"/>
            <a:ext cx="2817564" cy="4434205"/>
          </a:xfrm>
          <a:solidFill>
            <a:schemeClr val="bg1">
              <a:lumMod val="95000"/>
            </a:schemeClr>
          </a:solidFill>
        </p:spPr>
        <p:txBody>
          <a:bodyPr/>
          <a:lstStyle/>
          <a:p>
            <a:r>
              <a:rPr lang="en-US"/>
              <a:t>Click icon to add picture</a:t>
            </a:r>
            <a:endParaRPr lang="en-US" dirty="0"/>
          </a:p>
        </p:txBody>
      </p:sp>
      <p:sp>
        <p:nvSpPr>
          <p:cNvPr id="2" name="Rectangle 1" title="Decorative"/>
          <p:cNvSpPr/>
          <p:nvPr userDrawn="1"/>
        </p:nvSpPr>
        <p:spPr>
          <a:xfrm>
            <a:off x="213361" y="0"/>
            <a:ext cx="2815716" cy="10997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title="Decorative"/>
          <p:cNvSpPr/>
          <p:nvPr userDrawn="1"/>
        </p:nvSpPr>
        <p:spPr>
          <a:xfrm>
            <a:off x="3196549" y="3334454"/>
            <a:ext cx="2815716" cy="10997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title="Decorative"/>
          <p:cNvSpPr/>
          <p:nvPr userDrawn="1"/>
        </p:nvSpPr>
        <p:spPr>
          <a:xfrm>
            <a:off x="6179737" y="0"/>
            <a:ext cx="2815716" cy="187822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title="Decorative"/>
          <p:cNvSpPr/>
          <p:nvPr userDrawn="1"/>
        </p:nvSpPr>
        <p:spPr>
          <a:xfrm>
            <a:off x="9162924" y="4598770"/>
            <a:ext cx="2815716" cy="225922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32277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Slide with Image">
    <p:bg>
      <p:bgPr>
        <a:solidFill>
          <a:schemeClr val="accent2"/>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2565399" y="3107447"/>
            <a:ext cx="7252505" cy="891250"/>
          </a:xfrm>
        </p:spPr>
        <p:txBody>
          <a:bodyPr anchor="t">
            <a:noAutofit/>
          </a:bodyPr>
          <a:lstStyle>
            <a:lvl1pPr algn="ctr">
              <a:defRPr sz="5000" b="1">
                <a:solidFill>
                  <a:schemeClr val="bg1"/>
                </a:solidFill>
                <a:latin typeface="+mj-lt"/>
              </a:defRPr>
            </a:lvl1pPr>
          </a:lstStyle>
          <a:p>
            <a:r>
              <a:rPr lang="en-US" dirty="0"/>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2565400" y="4195470"/>
            <a:ext cx="7252504" cy="338549"/>
          </a:xfrm>
        </p:spPr>
        <p:txBody>
          <a:bodyPr>
            <a:normAutofit/>
          </a:bodyPr>
          <a:lstStyle>
            <a:lvl1pPr marL="0" indent="0" algn="ctr">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924870"/>
            <a:ext cx="0"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7" name="Rectangle 6" title="Decorative"/>
          <p:cNvSpPr/>
          <p:nvPr userDrawn="1"/>
        </p:nvSpPr>
        <p:spPr>
          <a:xfrm>
            <a:off x="1238104" y="860778"/>
            <a:ext cx="9715792" cy="5136445"/>
          </a:xfrm>
          <a:prstGeom prst="rect">
            <a:avLst/>
          </a:prstGeom>
          <a:noFill/>
          <a:ln w="76200">
            <a:solidFill>
              <a:schemeClr val="accent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0289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Divider with Image">
    <p:bg>
      <p:bgPr>
        <a:solidFill>
          <a:schemeClr val="accent1"/>
        </a:solidFill>
        <a:effectLst/>
      </p:bgPr>
    </p:bg>
    <p:spTree>
      <p:nvGrpSpPr>
        <p:cNvPr id="1" name=""/>
        <p:cNvGrpSpPr/>
        <p:nvPr/>
      </p:nvGrpSpPr>
      <p:grpSpPr>
        <a:xfrm>
          <a:off x="0" y="0"/>
          <a:ext cx="0" cy="0"/>
          <a:chOff x="0" y="0"/>
          <a:chExt cx="0" cy="0"/>
        </a:xfrm>
      </p:grpSpPr>
      <p:sp>
        <p:nvSpPr>
          <p:cNvPr id="11"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5"/>
          </p:nvPr>
        </p:nvSpPr>
        <p:spPr>
          <a:xfrm>
            <a:off x="0" y="0"/>
            <a:ext cx="12192000" cy="6853712"/>
          </a:xfrm>
          <a:solidFill>
            <a:schemeClr val="bg1">
              <a:lumMod val="95000"/>
            </a:schemeClr>
          </a:solidFill>
        </p:spPr>
        <p:txBody>
          <a:bodyPr/>
          <a:lstStyle/>
          <a:p>
            <a:r>
              <a:rPr lang="en-US"/>
              <a:t>Click icon to add picture</a:t>
            </a:r>
            <a:endParaRPr lang="en-US" dirty="0"/>
          </a:p>
        </p:txBody>
      </p:sp>
      <p:sp>
        <p:nvSpPr>
          <p:cNvPr id="8" name="Title 1">
            <a:extLst>
              <a:ext uri="{FF2B5EF4-FFF2-40B4-BE49-F238E27FC236}">
                <a16:creationId xmlns:a16="http://schemas.microsoft.com/office/drawing/2014/main" id="{0E919B9B-5D3F-4FF0-A499-8925E9560B94}"/>
              </a:ext>
            </a:extLst>
          </p:cNvPr>
          <p:cNvSpPr>
            <a:spLocks noGrp="1"/>
          </p:cNvSpPr>
          <p:nvPr>
            <p:ph type="title" hasCustomPrompt="1"/>
          </p:nvPr>
        </p:nvSpPr>
        <p:spPr>
          <a:xfrm>
            <a:off x="838199" y="3673179"/>
            <a:ext cx="6826342" cy="2188805"/>
          </a:xfrm>
        </p:spPr>
        <p:txBody>
          <a:bodyPr rIns="457200" anchor="ctr">
            <a:noAutofit/>
          </a:bodyPr>
          <a:lstStyle>
            <a:lvl1pPr algn="r">
              <a:defRPr sz="5000" b="1">
                <a:solidFill>
                  <a:schemeClr val="bg1"/>
                </a:solidFill>
                <a:latin typeface="+mj-lt"/>
              </a:defRPr>
            </a:lvl1pPr>
          </a:lstStyle>
          <a:p>
            <a:r>
              <a:rPr lang="en-US" dirty="0"/>
              <a:t>CLICK TO ADD TITLE</a:t>
            </a:r>
          </a:p>
        </p:txBody>
      </p:sp>
      <p:sp>
        <p:nvSpPr>
          <p:cNvPr id="9" name="Text Placeholder 12" title="Decorative">
            <a:extLst>
              <a:ext uri="{FF2B5EF4-FFF2-40B4-BE49-F238E27FC236}">
                <a16:creationId xmlns:a16="http://schemas.microsoft.com/office/drawing/2014/main" id="{89A80859-BDA6-44AA-A750-4E06108B9B2B}"/>
              </a:ext>
            </a:extLst>
          </p:cNvPr>
          <p:cNvSpPr>
            <a:spLocks noGrp="1"/>
          </p:cNvSpPr>
          <p:nvPr>
            <p:ph type="body" sz="quarter" idx="14" hasCustomPrompt="1"/>
          </p:nvPr>
        </p:nvSpPr>
        <p:spPr>
          <a:xfrm>
            <a:off x="7664542" y="3665204"/>
            <a:ext cx="4527458" cy="2196780"/>
          </a:xfrm>
          <a:solidFill>
            <a:schemeClr val="accent1"/>
          </a:solidFill>
        </p:spPr>
        <p:txBody>
          <a:bodyPr lIns="274320" tIns="182880" rIns="182880" bIns="182880" anchor="ct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6" name="Shape 62" title="Decorative">
            <a:extLst>
              <a:ext uri="{FF2B5EF4-FFF2-40B4-BE49-F238E27FC236}">
                <a16:creationId xmlns:a16="http://schemas.microsoft.com/office/drawing/2014/main" id="{E1A23DB6-E067-4A30-8C4B-98B452428518}"/>
              </a:ext>
            </a:extLst>
          </p:cNvPr>
          <p:cNvSpPr/>
          <p:nvPr userDrawn="1"/>
        </p:nvSpPr>
        <p:spPr>
          <a:xfrm flipV="1">
            <a:off x="7664541" y="3673179"/>
            <a:ext cx="1"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132737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Slide Divider with Image">
    <p:bg>
      <p:bgPr>
        <a:solidFill>
          <a:schemeClr val="accent1"/>
        </a:solidFill>
        <a:effectLst/>
      </p:bgPr>
    </p:bg>
    <p:spTree>
      <p:nvGrpSpPr>
        <p:cNvPr id="1" name=""/>
        <p:cNvGrpSpPr/>
        <p:nvPr/>
      </p:nvGrpSpPr>
      <p:grpSpPr>
        <a:xfrm>
          <a:off x="0" y="0"/>
          <a:ext cx="0" cy="0"/>
          <a:chOff x="0" y="0"/>
          <a:chExt cx="0" cy="0"/>
        </a:xfrm>
      </p:grpSpPr>
      <p:sp>
        <p:nvSpPr>
          <p:cNvPr id="11"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5"/>
          </p:nvPr>
        </p:nvSpPr>
        <p:spPr>
          <a:xfrm>
            <a:off x="0" y="0"/>
            <a:ext cx="12192000" cy="6853712"/>
          </a:xfrm>
          <a:solidFill>
            <a:schemeClr val="bg1">
              <a:lumMod val="95000"/>
            </a:schemeClr>
          </a:solidFill>
        </p:spPr>
        <p:txBody>
          <a:bodyPr/>
          <a:lstStyle/>
          <a:p>
            <a:r>
              <a:rPr lang="en-US"/>
              <a:t>Click icon to add picture</a:t>
            </a:r>
            <a:endParaRPr lang="en-US" dirty="0"/>
          </a:p>
        </p:txBody>
      </p:sp>
      <p:sp>
        <p:nvSpPr>
          <p:cNvPr id="8" name="Title 1">
            <a:extLst>
              <a:ext uri="{FF2B5EF4-FFF2-40B4-BE49-F238E27FC236}">
                <a16:creationId xmlns:a16="http://schemas.microsoft.com/office/drawing/2014/main" id="{0E919B9B-5D3F-4FF0-A499-8925E9560B94}"/>
              </a:ext>
            </a:extLst>
          </p:cNvPr>
          <p:cNvSpPr>
            <a:spLocks noGrp="1"/>
          </p:cNvSpPr>
          <p:nvPr>
            <p:ph type="title" hasCustomPrompt="1"/>
          </p:nvPr>
        </p:nvSpPr>
        <p:spPr>
          <a:xfrm>
            <a:off x="838199" y="3673179"/>
            <a:ext cx="6826342" cy="2188805"/>
          </a:xfrm>
        </p:spPr>
        <p:txBody>
          <a:bodyPr rIns="457200" anchor="ctr">
            <a:noAutofit/>
          </a:bodyPr>
          <a:lstStyle>
            <a:lvl1pPr algn="r">
              <a:defRPr sz="5000" b="1">
                <a:solidFill>
                  <a:schemeClr val="bg1"/>
                </a:solidFill>
                <a:latin typeface="+mj-lt"/>
              </a:defRPr>
            </a:lvl1pPr>
          </a:lstStyle>
          <a:p>
            <a:r>
              <a:rPr lang="en-US" dirty="0"/>
              <a:t>CLICK TO ADD TITLE</a:t>
            </a:r>
          </a:p>
        </p:txBody>
      </p:sp>
      <p:sp>
        <p:nvSpPr>
          <p:cNvPr id="9" name="Text Placeholder 12" title="Decorative">
            <a:extLst>
              <a:ext uri="{FF2B5EF4-FFF2-40B4-BE49-F238E27FC236}">
                <a16:creationId xmlns:a16="http://schemas.microsoft.com/office/drawing/2014/main" id="{89A80859-BDA6-44AA-A750-4E06108B9B2B}"/>
              </a:ext>
            </a:extLst>
          </p:cNvPr>
          <p:cNvSpPr>
            <a:spLocks noGrp="1"/>
          </p:cNvSpPr>
          <p:nvPr>
            <p:ph type="body" sz="quarter" idx="14" hasCustomPrompt="1"/>
          </p:nvPr>
        </p:nvSpPr>
        <p:spPr>
          <a:xfrm>
            <a:off x="7664542" y="3665204"/>
            <a:ext cx="4527458" cy="2196780"/>
          </a:xfrm>
          <a:solidFill>
            <a:schemeClr val="accent2"/>
          </a:solidFill>
        </p:spPr>
        <p:txBody>
          <a:bodyPr lIns="274320" tIns="182880" rIns="182880" bIns="182880" anchor="ct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6" name="Shape 62" title="Decorative">
            <a:extLst>
              <a:ext uri="{FF2B5EF4-FFF2-40B4-BE49-F238E27FC236}">
                <a16:creationId xmlns:a16="http://schemas.microsoft.com/office/drawing/2014/main" id="{E1A23DB6-E067-4A30-8C4B-98B452428518}"/>
              </a:ext>
            </a:extLst>
          </p:cNvPr>
          <p:cNvSpPr/>
          <p:nvPr userDrawn="1"/>
        </p:nvSpPr>
        <p:spPr>
          <a:xfrm flipV="1">
            <a:off x="7664541" y="3673179"/>
            <a:ext cx="1" cy="2188805"/>
          </a:xfrm>
          <a:prstGeom prst="line">
            <a:avLst/>
          </a:prstGeom>
          <a:ln w="76200">
            <a:solidFill>
              <a:schemeClr val="accent2">
                <a:lumMod val="75000"/>
                <a:lumOff val="25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14206617"/>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F0FA98-2EE8-734A-95BB-A4637DCAD5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655A45B-F495-F641-AA7A-36292C3CC9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89227B26-65C5-5A4B-AAEC-70B3B5201C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50737061"/>
      </p:ext>
    </p:extLst>
  </p:cSld>
  <p:clrMap bg1="lt1" tx1="dk1" bg2="lt2" tx2="dk2" accent1="accent1" accent2="accent2" accent3="accent3" accent4="accent4" accent5="accent5" accent6="accent6" hlink="hlink" folHlink="folHlink"/>
  <p:sldLayoutIdLst>
    <p:sldLayoutId id="2147483673" r:id="rId1"/>
    <p:sldLayoutId id="2147483736" r:id="rId2"/>
    <p:sldLayoutId id="2147483689" r:id="rId3"/>
    <p:sldLayoutId id="2147483735" r:id="rId4"/>
    <p:sldLayoutId id="2147483684" r:id="rId5"/>
    <p:sldLayoutId id="2147483752" r:id="rId6"/>
    <p:sldLayoutId id="2147483737" r:id="rId7"/>
    <p:sldLayoutId id="2147483651" r:id="rId8"/>
    <p:sldLayoutId id="2147483738" r:id="rId9"/>
    <p:sldLayoutId id="2147483685" r:id="rId10"/>
    <p:sldLayoutId id="2147483674" r:id="rId11"/>
    <p:sldLayoutId id="2147483690" r:id="rId12"/>
    <p:sldLayoutId id="2147483694" r:id="rId13"/>
    <p:sldLayoutId id="2147483748" r:id="rId14"/>
    <p:sldLayoutId id="2147483693" r:id="rId15"/>
    <p:sldLayoutId id="2147483686" r:id="rId16"/>
    <p:sldLayoutId id="2147483703" r:id="rId17"/>
    <p:sldLayoutId id="2147483709" r:id="rId18"/>
    <p:sldLayoutId id="2147483710" r:id="rId19"/>
    <p:sldLayoutId id="2147483711" r:id="rId20"/>
    <p:sldLayoutId id="2147483712" r:id="rId21"/>
    <p:sldLayoutId id="2147483749" r:id="rId22"/>
    <p:sldLayoutId id="2147483751" r:id="rId23"/>
    <p:sldLayoutId id="2147483704" r:id="rId24"/>
    <p:sldLayoutId id="2147483702" r:id="rId25"/>
    <p:sldLayoutId id="2147483713" r:id="rId26"/>
    <p:sldLayoutId id="2147483714" r:id="rId27"/>
    <p:sldLayoutId id="2147483715" r:id="rId28"/>
    <p:sldLayoutId id="2147483695" r:id="rId29"/>
    <p:sldLayoutId id="2147483730" r:id="rId30"/>
    <p:sldLayoutId id="2147483698" r:id="rId31"/>
    <p:sldLayoutId id="2147483731" r:id="rId32"/>
    <p:sldLayoutId id="2147483699" r:id="rId33"/>
    <p:sldLayoutId id="2147483732" r:id="rId34"/>
    <p:sldLayoutId id="2147483739" r:id="rId35"/>
    <p:sldLayoutId id="2147483740" r:id="rId36"/>
    <p:sldLayoutId id="2147483700" r:id="rId37"/>
    <p:sldLayoutId id="2147483741" r:id="rId38"/>
    <p:sldLayoutId id="2147483742" r:id="rId39"/>
    <p:sldLayoutId id="2147483696" r:id="rId40"/>
    <p:sldLayoutId id="2147483743" r:id="rId41"/>
    <p:sldLayoutId id="2147483744" r:id="rId42"/>
    <p:sldLayoutId id="2147483745" r:id="rId43"/>
    <p:sldLayoutId id="2147483705" r:id="rId44"/>
    <p:sldLayoutId id="2147483746" r:id="rId45"/>
    <p:sldLayoutId id="2147483687" r:id="rId46"/>
    <p:sldLayoutId id="2147483719" r:id="rId47"/>
    <p:sldLayoutId id="2147483720" r:id="rId48"/>
    <p:sldLayoutId id="2147483718" r:id="rId49"/>
    <p:sldLayoutId id="2147483721" r:id="rId50"/>
    <p:sldLayoutId id="2147483716" r:id="rId51"/>
    <p:sldLayoutId id="2147483722" r:id="rId52"/>
    <p:sldLayoutId id="2147483723" r:id="rId53"/>
    <p:sldLayoutId id="2147483753" r:id="rId54"/>
    <p:sldLayoutId id="2147483754" r:id="rId55"/>
    <p:sldLayoutId id="2147483755" r:id="rId56"/>
    <p:sldLayoutId id="2147483756" r:id="rId57"/>
    <p:sldLayoutId id="2147483725" r:id="rId58"/>
    <p:sldLayoutId id="2147483726" r:id="rId59"/>
    <p:sldLayoutId id="2147483675" r:id="rId60"/>
    <p:sldLayoutId id="2147483677" r:id="rId61"/>
    <p:sldLayoutId id="2147483729" r:id="rId62"/>
    <p:sldLayoutId id="2147483747" r:id="rId63"/>
    <p:sldLayoutId id="2147483728" r:id="rId64"/>
  </p:sldLayoutIdLst>
  <p:txStyles>
    <p:titleStyle>
      <a:lvl1pPr algn="l" defTabSz="914400" rtl="0" eaLnBrk="1" latinLnBrk="0" hangingPunct="1">
        <a:lnSpc>
          <a:spcPct val="90000"/>
        </a:lnSpc>
        <a:spcBef>
          <a:spcPct val="0"/>
        </a:spcBef>
        <a:buNone/>
        <a:defRPr sz="4400" b="1" i="0" kern="1200" spc="-150">
          <a:solidFill>
            <a:schemeClr val="tx2"/>
          </a:solidFill>
          <a:latin typeface="+mj-lt"/>
          <a:ea typeface="+mj-ea"/>
          <a:cs typeface="Gill Sans" panose="020B0502020104020203" pitchFamily="34" charset="-79"/>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8" userDrawn="1">
          <p15:clr>
            <a:srgbClr val="F26B43"/>
          </p15:clr>
        </p15:guide>
        <p15:guide id="2" orient="horz" pos="404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52CE9B5-EDF1-4867-ACC4-7A314F3F28F0}"/>
              </a:ext>
            </a:extLst>
          </p:cNvPr>
          <p:cNvSpPr/>
          <p:nvPr/>
        </p:nvSpPr>
        <p:spPr>
          <a:xfrm>
            <a:off x="0" y="0"/>
            <a:ext cx="12192000" cy="35433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Logo&#10;&#10;Description automatically generated">
            <a:extLst>
              <a:ext uri="{FF2B5EF4-FFF2-40B4-BE49-F238E27FC236}">
                <a16:creationId xmlns:a16="http://schemas.microsoft.com/office/drawing/2014/main" id="{BC5981E8-11FE-34FB-181B-9749468B3FB7}"/>
              </a:ext>
            </a:extLst>
          </p:cNvPr>
          <p:cNvPicPr>
            <a:picLocks noChangeAspect="1"/>
          </p:cNvPicPr>
          <p:nvPr/>
        </p:nvPicPr>
        <p:blipFill>
          <a:blip r:embed="rId2"/>
          <a:stretch>
            <a:fillRect/>
          </a:stretch>
        </p:blipFill>
        <p:spPr>
          <a:xfrm>
            <a:off x="2077952" y="321576"/>
            <a:ext cx="8036095" cy="4374076"/>
          </a:xfrm>
          <a:prstGeom prst="rect">
            <a:avLst/>
          </a:prstGeom>
        </p:spPr>
      </p:pic>
      <p:sp>
        <p:nvSpPr>
          <p:cNvPr id="8" name="Rectangle 7">
            <a:extLst>
              <a:ext uri="{FF2B5EF4-FFF2-40B4-BE49-F238E27FC236}">
                <a16:creationId xmlns:a16="http://schemas.microsoft.com/office/drawing/2014/main" id="{17A6F1BB-E46D-0EDF-98A8-298BB35B7A5C}"/>
              </a:ext>
            </a:extLst>
          </p:cNvPr>
          <p:cNvSpPr/>
          <p:nvPr/>
        </p:nvSpPr>
        <p:spPr>
          <a:xfrm>
            <a:off x="0" y="5142368"/>
            <a:ext cx="12192000" cy="1715632"/>
          </a:xfrm>
          <a:prstGeom prst="rect">
            <a:avLst/>
          </a:prstGeom>
          <a:solidFill>
            <a:srgbClr val="2340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34084"/>
              </a:solidFill>
            </a:endParaRPr>
          </a:p>
        </p:txBody>
      </p:sp>
      <p:sp>
        <p:nvSpPr>
          <p:cNvPr id="9" name="Title 1">
            <a:extLst>
              <a:ext uri="{FF2B5EF4-FFF2-40B4-BE49-F238E27FC236}">
                <a16:creationId xmlns:a16="http://schemas.microsoft.com/office/drawing/2014/main" id="{0209658D-82A3-A402-3845-D7F6EEF8DFA7}"/>
              </a:ext>
            </a:extLst>
          </p:cNvPr>
          <p:cNvSpPr>
            <a:spLocks noGrp="1"/>
          </p:cNvSpPr>
          <p:nvPr>
            <p:ph type="title"/>
          </p:nvPr>
        </p:nvSpPr>
        <p:spPr>
          <a:xfrm>
            <a:off x="0" y="5554559"/>
            <a:ext cx="12192000" cy="891250"/>
          </a:xfrm>
          <a:prstGeom prst="rect">
            <a:avLst/>
          </a:prstGeom>
        </p:spPr>
        <p:txBody>
          <a:bodyPr anchor="t">
            <a:normAutofit/>
          </a:bodyPr>
          <a:lstStyle/>
          <a:p>
            <a:pPr algn="ctr"/>
            <a:r>
              <a:rPr lang="en-US" sz="2800" b="1" i="0" dirty="0">
                <a:solidFill>
                  <a:srgbClr val="2DACEE"/>
                </a:solidFill>
                <a:effectLst/>
                <a:latin typeface="Open Sans" panose="020B0606030504020204" pitchFamily="34" charset="0"/>
              </a:rPr>
              <a:t>The Benefits and Perils of Anaerobic Digester/Biogas Technology:</a:t>
            </a:r>
            <a:br>
              <a:rPr lang="en-US" sz="2800" b="1" i="0" dirty="0">
                <a:solidFill>
                  <a:srgbClr val="2DACEE"/>
                </a:solidFill>
                <a:effectLst/>
                <a:latin typeface="Open Sans" panose="020B0606030504020204" pitchFamily="34" charset="0"/>
              </a:rPr>
            </a:br>
            <a:endParaRPr lang="en-US" sz="2800" dirty="0"/>
          </a:p>
        </p:txBody>
      </p:sp>
      <p:sp>
        <p:nvSpPr>
          <p:cNvPr id="10" name="Text Placeholder 2">
            <a:extLst>
              <a:ext uri="{FF2B5EF4-FFF2-40B4-BE49-F238E27FC236}">
                <a16:creationId xmlns:a16="http://schemas.microsoft.com/office/drawing/2014/main" id="{45B0A5C8-0509-B010-7C0C-6EC8B5BD07AE}"/>
              </a:ext>
            </a:extLst>
          </p:cNvPr>
          <p:cNvSpPr>
            <a:spLocks noGrp="1"/>
          </p:cNvSpPr>
          <p:nvPr>
            <p:ph type="body" sz="quarter" idx="14"/>
          </p:nvPr>
        </p:nvSpPr>
        <p:spPr>
          <a:xfrm>
            <a:off x="0" y="6197875"/>
            <a:ext cx="12192000" cy="338549"/>
          </a:xfrm>
          <a:prstGeom prst="rect">
            <a:avLst/>
          </a:prstGeom>
        </p:spPr>
        <p:txBody>
          <a:bodyPr>
            <a:normAutofit fontScale="25000" lnSpcReduction="20000"/>
          </a:bodyPr>
          <a:lstStyle/>
          <a:p>
            <a:pPr algn="ctr"/>
            <a:r>
              <a:rPr lang="en-US" sz="9600" dirty="0">
                <a:highlight>
                  <a:srgbClr val="000080"/>
                </a:highlight>
              </a:rPr>
              <a:t>Waste Management &amp; Energy Generation Systems for Concentrated Animal Feeding Operations (CAFOs</a:t>
            </a:r>
            <a:r>
              <a:rPr lang="en-US" dirty="0"/>
              <a:t>)</a:t>
            </a:r>
          </a:p>
        </p:txBody>
      </p:sp>
    </p:spTree>
    <p:extLst>
      <p:ext uri="{BB962C8B-B14F-4D97-AF65-F5344CB8AC3E}">
        <p14:creationId xmlns:p14="http://schemas.microsoft.com/office/powerpoint/2010/main" val="3904679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CBC948D6-C701-C7E2-F734-3507E5041C55}"/>
              </a:ext>
            </a:extLst>
          </p:cNvPr>
          <p:cNvSpPr>
            <a:spLocks noGrp="1"/>
          </p:cNvSpPr>
          <p:nvPr>
            <p:ph type="pic" sz="quarter" idx="10"/>
          </p:nvPr>
        </p:nvSpPr>
        <p:spPr/>
        <p:txBody>
          <a:bodyPr/>
          <a:lstStyle/>
          <a:p>
            <a:pPr algn="r"/>
            <a:endParaRPr lang="en-US" dirty="0"/>
          </a:p>
        </p:txBody>
      </p:sp>
      <p:sp>
        <p:nvSpPr>
          <p:cNvPr id="3" name="Title 2">
            <a:extLst>
              <a:ext uri="{FF2B5EF4-FFF2-40B4-BE49-F238E27FC236}">
                <a16:creationId xmlns:a16="http://schemas.microsoft.com/office/drawing/2014/main" id="{3CDBB08A-FD7F-867E-8A4C-83432A821682}"/>
              </a:ext>
            </a:extLst>
          </p:cNvPr>
          <p:cNvSpPr>
            <a:spLocks noGrp="1"/>
          </p:cNvSpPr>
          <p:nvPr>
            <p:ph type="title"/>
          </p:nvPr>
        </p:nvSpPr>
        <p:spPr>
          <a:xfrm>
            <a:off x="1889399" y="1207321"/>
            <a:ext cx="9575801" cy="891250"/>
          </a:xfrm>
        </p:spPr>
        <p:txBody>
          <a:bodyPr/>
          <a:lstStyle/>
          <a:p>
            <a:pPr algn="ctr"/>
            <a:r>
              <a:rPr lang="en-US" sz="3600" b="1" i="0" dirty="0">
                <a:solidFill>
                  <a:srgbClr val="2DACEE"/>
                </a:solidFill>
                <a:effectLst/>
                <a:latin typeface="Open Sans" panose="020B0606030504020204" pitchFamily="34" charset="0"/>
              </a:rPr>
              <a:t>The Benefits and Perils of Anaerobic Digester/Biogas Technology as a Waste Management &amp; Energy Generation System for Concentrated Animal Feeding Operations (CAFOs)</a:t>
            </a:r>
            <a:endParaRPr lang="en-US" sz="3600" dirty="0">
              <a:solidFill>
                <a:schemeClr val="tx2"/>
              </a:solidFill>
            </a:endParaRPr>
          </a:p>
        </p:txBody>
      </p:sp>
      <p:sp>
        <p:nvSpPr>
          <p:cNvPr id="4" name="Text Placeholder 3">
            <a:extLst>
              <a:ext uri="{FF2B5EF4-FFF2-40B4-BE49-F238E27FC236}">
                <a16:creationId xmlns:a16="http://schemas.microsoft.com/office/drawing/2014/main" id="{B1D29E7B-586D-D1DC-FD67-22ECDAA40060}"/>
              </a:ext>
            </a:extLst>
          </p:cNvPr>
          <p:cNvSpPr>
            <a:spLocks noGrp="1"/>
          </p:cNvSpPr>
          <p:nvPr>
            <p:ph type="body" sz="quarter" idx="14"/>
          </p:nvPr>
        </p:nvSpPr>
        <p:spPr>
          <a:xfrm>
            <a:off x="1817400" y="6247400"/>
            <a:ext cx="9575800" cy="338549"/>
          </a:xfrm>
        </p:spPr>
        <p:txBody>
          <a:bodyPr/>
          <a:lstStyle/>
          <a:p>
            <a:endParaRPr lang="en-US" dirty="0"/>
          </a:p>
        </p:txBody>
      </p:sp>
    </p:spTree>
    <p:extLst>
      <p:ext uri="{BB962C8B-B14F-4D97-AF65-F5344CB8AC3E}">
        <p14:creationId xmlns:p14="http://schemas.microsoft.com/office/powerpoint/2010/main" val="1408702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8374F82A-8F6C-B2B8-8DCA-9DE220FF8F4A}"/>
              </a:ext>
            </a:extLst>
          </p:cNvPr>
          <p:cNvSpPr>
            <a:spLocks noGrp="1"/>
          </p:cNvSpPr>
          <p:nvPr>
            <p:ph type="pic" sz="quarter" idx="10"/>
          </p:nvPr>
        </p:nvSpPr>
        <p:spPr>
          <a:xfrm>
            <a:off x="-4778477" y="-1179871"/>
            <a:ext cx="19792336" cy="8037871"/>
          </a:xfrm>
        </p:spPr>
        <p:txBody>
          <a:bodyPr>
            <a:normAutofit lnSpcReduction="10000"/>
          </a:bodyPr>
          <a:lstStyle/>
          <a:p>
            <a:pPr marL="0" indent="0">
              <a:buNone/>
            </a:pPr>
            <a:r>
              <a:rPr lang="en-US" sz="2800" dirty="0"/>
              <a:t>Add </a:t>
            </a:r>
            <a:r>
              <a:rPr lang="en-US" sz="2800" dirty="0" err="1"/>
              <a:t>AgStar</a:t>
            </a:r>
            <a:r>
              <a:rPr lang="en-US" sz="2800" dirty="0"/>
              <a:t> Danny Kluthe Farm Biogas Digester 1-page picture with text </a:t>
            </a:r>
          </a:p>
          <a:p>
            <a:pPr marL="0" indent="0">
              <a:buNone/>
            </a:pPr>
            <a:endParaRPr lang="en-US" sz="2800" dirty="0"/>
          </a:p>
          <a:p>
            <a:pPr marL="0" indent="0">
              <a:buNone/>
            </a:pPr>
            <a:r>
              <a:rPr lang="en-US" sz="2800" dirty="0"/>
              <a:t>This will describe NE’s first permitted CAFO biogas digester from 2024</a:t>
            </a:r>
          </a:p>
          <a:p>
            <a:pPr marL="0" indent="0">
              <a:buNone/>
            </a:pPr>
            <a:endParaRPr lang="en-US" sz="4400" dirty="0"/>
          </a:p>
          <a:p>
            <a:pPr marL="0" indent="0">
              <a:buNone/>
            </a:pPr>
            <a:r>
              <a:rPr lang="en-US" sz="2800" dirty="0"/>
              <a:t>ONE RED Update—August 1, 2024. Nebraska has been awarded $307 million to implement the measures listed below over a five-year period. Participation in all incentive programs will be strictly voluntary and will not rely on new rulemaking or requirements. The distribution of funds between measures is being discussed with EPA, and grant funds will not be available to NDEE until mid-October 2024. The program designs and timeframes for implementation will be worked out over the coming months. </a:t>
            </a:r>
            <a:endParaRPr lang="en-US" sz="3200" b="1" dirty="0"/>
          </a:p>
          <a:p>
            <a:pPr marL="0" indent="0">
              <a:buNone/>
            </a:pPr>
            <a:r>
              <a:rPr lang="en-US" sz="3500" b="1" dirty="0"/>
              <a:t>One of 8 ONE RED (“Opportunity for Nebraska: Reducing Emissions and Decarbonization”) measures :</a:t>
            </a:r>
          </a:p>
          <a:p>
            <a:pPr marL="0" indent="0">
              <a:buNone/>
            </a:pPr>
            <a:r>
              <a:rPr lang="en-US" sz="3500" dirty="0"/>
              <a:t>Establish Hub-and-Spoke Anaerobic Digester/Biogas Hubs for Agricultural Waste: Establish three [recently downsized to one by NDEE] regional biogas cleaning facilities near existing natural gas pipelines, with biogas supplied by digesters at nearby animal feeding operations to benefit multiple producers. </a:t>
            </a:r>
          </a:p>
          <a:p>
            <a:pPr marL="0" indent="0">
              <a:buNone/>
            </a:pPr>
            <a:r>
              <a:rPr lang="en-US" sz="3500" dirty="0"/>
              <a:t>Metric Tons GHG reduction by 2030: 689,256 </a:t>
            </a:r>
          </a:p>
          <a:p>
            <a:pPr marL="0" indent="0">
              <a:buNone/>
            </a:pPr>
            <a:r>
              <a:rPr lang="en-US" sz="3500" dirty="0"/>
              <a:t>Metric Tons GHG reduction by 2050: 5,927,405</a:t>
            </a:r>
          </a:p>
          <a:p>
            <a:pPr marL="0" indent="0">
              <a:buNone/>
            </a:pPr>
            <a:r>
              <a:rPr lang="en-US" sz="3500"/>
              <a:t>(see: https://dee.nebraska.gov/sites/default/files/publications/ONE%20RED%20Fact%20Sheet%202024-11-12.pdf)</a:t>
            </a:r>
            <a:endParaRPr lang="en-US" sz="3500" dirty="0"/>
          </a:p>
        </p:txBody>
      </p:sp>
      <p:sp>
        <p:nvSpPr>
          <p:cNvPr id="3" name="Title 2">
            <a:extLst>
              <a:ext uri="{FF2B5EF4-FFF2-40B4-BE49-F238E27FC236}">
                <a16:creationId xmlns:a16="http://schemas.microsoft.com/office/drawing/2014/main" id="{D9804FB1-A055-5F72-6EA8-031A74288D93}"/>
              </a:ext>
            </a:extLst>
          </p:cNvPr>
          <p:cNvSpPr>
            <a:spLocks noGrp="1"/>
          </p:cNvSpPr>
          <p:nvPr>
            <p:ph type="title"/>
          </p:nvPr>
        </p:nvSpPr>
        <p:spPr/>
        <p:txBody>
          <a:bodyPr/>
          <a:lstStyle/>
          <a:p>
            <a:endParaRPr lang="en-US"/>
          </a:p>
        </p:txBody>
      </p:sp>
      <p:sp>
        <p:nvSpPr>
          <p:cNvPr id="4" name="Text Placeholder 3">
            <a:extLst>
              <a:ext uri="{FF2B5EF4-FFF2-40B4-BE49-F238E27FC236}">
                <a16:creationId xmlns:a16="http://schemas.microsoft.com/office/drawing/2014/main" id="{16B527F8-FC5C-93D8-B358-71F97A94BA89}"/>
              </a:ext>
            </a:extLst>
          </p:cNvPr>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950201366"/>
      </p:ext>
    </p:extLst>
  </p:cSld>
  <p:clrMapOvr>
    <a:masterClrMapping/>
  </p:clrMapOvr>
</p:sld>
</file>

<file path=ppt/theme/theme1.xml><?xml version="1.0" encoding="utf-8"?>
<a:theme xmlns:a="http://schemas.openxmlformats.org/drawingml/2006/main" name="Office Theme">
  <a:themeElements>
    <a:clrScheme name="Custom 26">
      <a:dk1>
        <a:srgbClr val="3F3F3F"/>
      </a:dk1>
      <a:lt1>
        <a:srgbClr val="FFFFFF"/>
      </a:lt1>
      <a:dk2>
        <a:srgbClr val="000000"/>
      </a:dk2>
      <a:lt2>
        <a:srgbClr val="A5A5A5"/>
      </a:lt2>
      <a:accent1>
        <a:srgbClr val="954F72"/>
      </a:accent1>
      <a:accent2>
        <a:srgbClr val="0F3955"/>
      </a:accent2>
      <a:accent3>
        <a:srgbClr val="BBC3CD"/>
      </a:accent3>
      <a:accent4>
        <a:srgbClr val="484848"/>
      </a:accent4>
      <a:accent5>
        <a:srgbClr val="1F1F26"/>
      </a:accent5>
      <a:accent6>
        <a:srgbClr val="F2CAA2"/>
      </a:accent6>
      <a:hlink>
        <a:srgbClr val="00194C"/>
      </a:hlink>
      <a:folHlink>
        <a:srgbClr val="954F72"/>
      </a:folHlink>
    </a:clrScheme>
    <a:fontScheme name="MSFT template">
      <a:majorFont>
        <a:latin typeface="Corbel"/>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ICK TO ADD TITLE" id="{634D9E51-4949-4732-B929-C29E3E42414E}" vid="{5842DBD6-7D6C-4C1A-8AA9-69FB39037E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476</TotalTime>
  <Words>271</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Corbel</vt:lpstr>
      <vt:lpstr>Open Sans</vt:lpstr>
      <vt:lpstr>Office Theme</vt:lpstr>
      <vt:lpstr>The Benefits and Perils of Anaerobic Digester/Biogas Technology: </vt:lpstr>
      <vt:lpstr>The Benefits and Perils of Anaerobic Digester/Biogas Technology as a Waste Management &amp; Energy Generation System for Concentrated Animal Feeding Operations (CAFOs)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KM Surface MPC</dc:creator>
  <cp:lastModifiedBy>Jonathan Leo</cp:lastModifiedBy>
  <cp:revision>11</cp:revision>
  <dcterms:created xsi:type="dcterms:W3CDTF">2025-01-16T14:37:57Z</dcterms:created>
  <dcterms:modified xsi:type="dcterms:W3CDTF">2025-03-04T05:32:31Z</dcterms:modified>
</cp:coreProperties>
</file>