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4bd17e331eaae4a4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4bd17e331eaae4a4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4bd17e331eaae4a4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4bd17e331eaae4a4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4bd17e331eaae4a4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4bd17e331eaae4a4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1014054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Orientation &amp; Training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066650"/>
            <a:ext cx="8520600" cy="205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10 Key Values &amp; GP Structure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Finding Resources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Joining Slack &amp; SEC 3rd Sundays @ 7pm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Getting Involved: What We Need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Membership Development &amp; Candidate Recruitment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51475" y="237506"/>
            <a:ext cx="4441049" cy="183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ctrTitle"/>
          </p:nvPr>
        </p:nvSpPr>
        <p:spPr>
          <a:xfrm>
            <a:off x="311708" y="1014054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Party Tools</a:t>
            </a:r>
            <a:endParaRPr/>
          </a:p>
        </p:txBody>
      </p:sp>
      <p:sp>
        <p:nvSpPr>
          <p:cNvPr id="62" name="Google Shape;62;p14"/>
          <p:cNvSpPr txBox="1"/>
          <p:nvPr>
            <p:ph idx="1" type="subTitle"/>
          </p:nvPr>
        </p:nvSpPr>
        <p:spPr>
          <a:xfrm>
            <a:off x="311700" y="3066650"/>
            <a:ext cx="8520600" cy="207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Nationbuilder: website, database, email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Party Operations Manual, By-Laws &amp; Platform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Internal coordination with Slack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Social Media</a:t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51475" y="237506"/>
            <a:ext cx="4441049" cy="183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ctrTitle"/>
          </p:nvPr>
        </p:nvSpPr>
        <p:spPr>
          <a:xfrm>
            <a:off x="311708" y="1014622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Nationbuilder</a:t>
            </a:r>
            <a:endParaRPr/>
          </a:p>
        </p:txBody>
      </p:sp>
      <p:sp>
        <p:nvSpPr>
          <p:cNvPr id="69" name="Google Shape;69;p15"/>
          <p:cNvSpPr txBox="1"/>
          <p:nvPr>
            <p:ph idx="1" type="subTitle"/>
          </p:nvPr>
        </p:nvSpPr>
        <p:spPr>
          <a:xfrm>
            <a:off x="311700" y="2902800"/>
            <a:ext cx="8520600" cy="224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Calendar Events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Email Blasts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Blog Posts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Web Content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Database</a:t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51475" y="237506"/>
            <a:ext cx="4441049" cy="183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